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8"/>
  </p:notesMasterIdLst>
  <p:sldIdLst>
    <p:sldId id="259" r:id="rId5"/>
    <p:sldId id="260" r:id="rId6"/>
    <p:sldId id="261" r:id="rId7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B6250D-8727-448E-BE87-2CA33127DADC}" v="23" dt="2026-09-23T11:00:20.2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02" autoAdjust="0"/>
  </p:normalViewPr>
  <p:slideViewPr>
    <p:cSldViewPr>
      <p:cViewPr varScale="1">
        <p:scale>
          <a:sx n="70" d="100"/>
          <a:sy n="70" d="100"/>
        </p:scale>
        <p:origin x="1182" y="2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ne Brennodden" userId="a378a375-9792-41a4-8124-3314b83a1628" providerId="ADAL" clId="{32511996-6961-451D-8B35-18DD6BB2EDBA}"/>
    <pc:docChg chg="undo custSel addSld delSld modSld">
      <pc:chgData name="Lene Brennodden" userId="a378a375-9792-41a4-8124-3314b83a1628" providerId="ADAL" clId="{32511996-6961-451D-8B35-18DD6BB2EDBA}" dt="2026-09-23T11:00:37.377" v="186" actId="1076"/>
      <pc:docMkLst>
        <pc:docMk/>
      </pc:docMkLst>
      <pc:sldChg chg="del">
        <pc:chgData name="Lene Brennodden" userId="a378a375-9792-41a4-8124-3314b83a1628" providerId="ADAL" clId="{32511996-6961-451D-8B35-18DD6BB2EDBA}" dt="2026-09-23T10:44:46.672" v="1" actId="47"/>
        <pc:sldMkLst>
          <pc:docMk/>
          <pc:sldMk cId="0" sldId="256"/>
        </pc:sldMkLst>
      </pc:sldChg>
      <pc:sldChg chg="del">
        <pc:chgData name="Lene Brennodden" userId="a378a375-9792-41a4-8124-3314b83a1628" providerId="ADAL" clId="{32511996-6961-451D-8B35-18DD6BB2EDBA}" dt="2026-09-23T10:44:47.828" v="2" actId="47"/>
        <pc:sldMkLst>
          <pc:docMk/>
          <pc:sldMk cId="0" sldId="257"/>
        </pc:sldMkLst>
      </pc:sldChg>
      <pc:sldChg chg="del">
        <pc:chgData name="Lene Brennodden" userId="a378a375-9792-41a4-8124-3314b83a1628" providerId="ADAL" clId="{32511996-6961-451D-8B35-18DD6BB2EDBA}" dt="2026-09-23T10:44:48.760" v="3" actId="47"/>
        <pc:sldMkLst>
          <pc:docMk/>
          <pc:sldMk cId="0" sldId="258"/>
        </pc:sldMkLst>
      </pc:sldChg>
      <pc:sldChg chg="addSp delSp modSp mod">
        <pc:chgData name="Lene Brennodden" userId="a378a375-9792-41a4-8124-3314b83a1628" providerId="ADAL" clId="{32511996-6961-451D-8B35-18DD6BB2EDBA}" dt="2026-09-23T10:53:06.849" v="110" actId="1076"/>
        <pc:sldMkLst>
          <pc:docMk/>
          <pc:sldMk cId="0" sldId="259"/>
        </pc:sldMkLst>
        <pc:spChg chg="del">
          <ac:chgData name="Lene Brennodden" userId="a378a375-9792-41a4-8124-3314b83a1628" providerId="ADAL" clId="{32511996-6961-451D-8B35-18DD6BB2EDBA}" dt="2026-09-23T10:45:07.610" v="4" actId="478"/>
          <ac:spMkLst>
            <pc:docMk/>
            <pc:sldMk cId="0" sldId="259"/>
            <ac:spMk id="2" creationId="{00000000-0000-0000-0000-000000000000}"/>
          </ac:spMkLst>
        </pc:spChg>
        <pc:spChg chg="del mod">
          <ac:chgData name="Lene Brennodden" userId="a378a375-9792-41a4-8124-3314b83a1628" providerId="ADAL" clId="{32511996-6961-451D-8B35-18DD6BB2EDBA}" dt="2026-09-23T10:45:21.007" v="10" actId="478"/>
          <ac:spMkLst>
            <pc:docMk/>
            <pc:sldMk cId="0" sldId="259"/>
            <ac:spMk id="3" creationId="{00000000-0000-0000-0000-000000000000}"/>
          </ac:spMkLst>
        </pc:spChg>
        <pc:spChg chg="del mod">
          <ac:chgData name="Lene Brennodden" userId="a378a375-9792-41a4-8124-3314b83a1628" providerId="ADAL" clId="{32511996-6961-451D-8B35-18DD6BB2EDBA}" dt="2026-09-23T10:45:17.826" v="8" actId="478"/>
          <ac:spMkLst>
            <pc:docMk/>
            <pc:sldMk cId="0" sldId="259"/>
            <ac:spMk id="4" creationId="{00000000-0000-0000-0000-000000000000}"/>
          </ac:spMkLst>
        </pc:spChg>
        <pc:spChg chg="del mod">
          <ac:chgData name="Lene Brennodden" userId="a378a375-9792-41a4-8124-3314b83a1628" providerId="ADAL" clId="{32511996-6961-451D-8B35-18DD6BB2EDBA}" dt="2026-09-23T10:45:11.673" v="6" actId="478"/>
          <ac:spMkLst>
            <pc:docMk/>
            <pc:sldMk cId="0" sldId="259"/>
            <ac:spMk id="5" creationId="{00000000-0000-0000-0000-000000000000}"/>
          </ac:spMkLst>
        </pc:spChg>
        <pc:spChg chg="del">
          <ac:chgData name="Lene Brennodden" userId="a378a375-9792-41a4-8124-3314b83a1628" providerId="ADAL" clId="{32511996-6961-451D-8B35-18DD6BB2EDBA}" dt="2026-09-23T10:49:48.885" v="14" actId="478"/>
          <ac:spMkLst>
            <pc:docMk/>
            <pc:sldMk cId="0" sldId="259"/>
            <ac:spMk id="6" creationId="{00000000-0000-0000-0000-000000000000}"/>
          </ac:spMkLst>
        </pc:spChg>
        <pc:spChg chg="add mod">
          <ac:chgData name="Lene Brennodden" userId="a378a375-9792-41a4-8124-3314b83a1628" providerId="ADAL" clId="{32511996-6961-451D-8B35-18DD6BB2EDBA}" dt="2026-09-23T10:51:00.883" v="69" actId="1076"/>
          <ac:spMkLst>
            <pc:docMk/>
            <pc:sldMk cId="0" sldId="259"/>
            <ac:spMk id="9" creationId="{20E60061-4980-B156-36ED-A348DBF81FC3}"/>
          </ac:spMkLst>
        </pc:spChg>
        <pc:spChg chg="add mod">
          <ac:chgData name="Lene Brennodden" userId="a378a375-9792-41a4-8124-3314b83a1628" providerId="ADAL" clId="{32511996-6961-451D-8B35-18DD6BB2EDBA}" dt="2026-09-23T10:51:35.587" v="83" actId="1076"/>
          <ac:spMkLst>
            <pc:docMk/>
            <pc:sldMk cId="0" sldId="259"/>
            <ac:spMk id="10" creationId="{CD6F4550-8B1E-20B7-0EFE-A1052D167576}"/>
          </ac:spMkLst>
        </pc:spChg>
        <pc:spChg chg="add mod">
          <ac:chgData name="Lene Brennodden" userId="a378a375-9792-41a4-8124-3314b83a1628" providerId="ADAL" clId="{32511996-6961-451D-8B35-18DD6BB2EDBA}" dt="2026-09-23T10:51:45.694" v="85" actId="1076"/>
          <ac:spMkLst>
            <pc:docMk/>
            <pc:sldMk cId="0" sldId="259"/>
            <ac:spMk id="11" creationId="{9372755F-97BF-1CE0-EDA9-123C55D1E98F}"/>
          </ac:spMkLst>
        </pc:spChg>
        <pc:spChg chg="add mod">
          <ac:chgData name="Lene Brennodden" userId="a378a375-9792-41a4-8124-3314b83a1628" providerId="ADAL" clId="{32511996-6961-451D-8B35-18DD6BB2EDBA}" dt="2026-09-23T10:51:50.301" v="87" actId="1076"/>
          <ac:spMkLst>
            <pc:docMk/>
            <pc:sldMk cId="0" sldId="259"/>
            <ac:spMk id="12" creationId="{3E192759-C5AF-70A1-A6AF-D8568296DA0B}"/>
          </ac:spMkLst>
        </pc:spChg>
        <pc:spChg chg="add mod">
          <ac:chgData name="Lene Brennodden" userId="a378a375-9792-41a4-8124-3314b83a1628" providerId="ADAL" clId="{32511996-6961-451D-8B35-18DD6BB2EDBA}" dt="2026-09-23T10:51:54.682" v="89" actId="1076"/>
          <ac:spMkLst>
            <pc:docMk/>
            <pc:sldMk cId="0" sldId="259"/>
            <ac:spMk id="13" creationId="{E3551177-4D45-0D08-8B0F-80E6477CCAC8}"/>
          </ac:spMkLst>
        </pc:spChg>
        <pc:spChg chg="add mod">
          <ac:chgData name="Lene Brennodden" userId="a378a375-9792-41a4-8124-3314b83a1628" providerId="ADAL" clId="{32511996-6961-451D-8B35-18DD6BB2EDBA}" dt="2026-09-23T10:52:06.619" v="93" actId="1076"/>
          <ac:spMkLst>
            <pc:docMk/>
            <pc:sldMk cId="0" sldId="259"/>
            <ac:spMk id="14" creationId="{FB1DF563-3D2E-888A-9636-84FF25D042E3}"/>
          </ac:spMkLst>
        </pc:spChg>
        <pc:spChg chg="add mod">
          <ac:chgData name="Lene Brennodden" userId="a378a375-9792-41a4-8124-3314b83a1628" providerId="ADAL" clId="{32511996-6961-451D-8B35-18DD6BB2EDBA}" dt="2026-09-23T10:52:12.578" v="95" actId="1076"/>
          <ac:spMkLst>
            <pc:docMk/>
            <pc:sldMk cId="0" sldId="259"/>
            <ac:spMk id="15" creationId="{174D24A8-17D8-38D7-A9F0-A90948ED2071}"/>
          </ac:spMkLst>
        </pc:spChg>
        <pc:spChg chg="add mod">
          <ac:chgData name="Lene Brennodden" userId="a378a375-9792-41a4-8124-3314b83a1628" providerId="ADAL" clId="{32511996-6961-451D-8B35-18DD6BB2EDBA}" dt="2026-09-23T10:52:19.394" v="97" actId="1076"/>
          <ac:spMkLst>
            <pc:docMk/>
            <pc:sldMk cId="0" sldId="259"/>
            <ac:spMk id="16" creationId="{74E37B41-0324-174D-B8FD-531637EAFAF7}"/>
          </ac:spMkLst>
        </pc:spChg>
        <pc:spChg chg="add mod">
          <ac:chgData name="Lene Brennodden" userId="a378a375-9792-41a4-8124-3314b83a1628" providerId="ADAL" clId="{32511996-6961-451D-8B35-18DD6BB2EDBA}" dt="2026-09-23T10:52:22.099" v="98"/>
          <ac:spMkLst>
            <pc:docMk/>
            <pc:sldMk cId="0" sldId="259"/>
            <ac:spMk id="17" creationId="{0B01158C-E727-61E3-B521-4F2D260E22E2}"/>
          </ac:spMkLst>
        </pc:spChg>
        <pc:spChg chg="add mod">
          <ac:chgData name="Lene Brennodden" userId="a378a375-9792-41a4-8124-3314b83a1628" providerId="ADAL" clId="{32511996-6961-451D-8B35-18DD6BB2EDBA}" dt="2026-09-23T10:52:41.609" v="100" actId="1076"/>
          <ac:spMkLst>
            <pc:docMk/>
            <pc:sldMk cId="0" sldId="259"/>
            <ac:spMk id="18" creationId="{CB5983C7-CB0A-5E02-F076-46EF8D8FA992}"/>
          </ac:spMkLst>
        </pc:spChg>
        <pc:spChg chg="add mod">
          <ac:chgData name="Lene Brennodden" userId="a378a375-9792-41a4-8124-3314b83a1628" providerId="ADAL" clId="{32511996-6961-451D-8B35-18DD6BB2EDBA}" dt="2026-09-23T10:52:45.897" v="102" actId="1076"/>
          <ac:spMkLst>
            <pc:docMk/>
            <pc:sldMk cId="0" sldId="259"/>
            <ac:spMk id="19" creationId="{F861DBD4-6DB2-FE56-3B18-E5B1CC7A05BD}"/>
          </ac:spMkLst>
        </pc:spChg>
        <pc:spChg chg="add mod">
          <ac:chgData name="Lene Brennodden" userId="a378a375-9792-41a4-8124-3314b83a1628" providerId="ADAL" clId="{32511996-6961-451D-8B35-18DD6BB2EDBA}" dt="2026-09-23T10:52:54.429" v="104" actId="1076"/>
          <ac:spMkLst>
            <pc:docMk/>
            <pc:sldMk cId="0" sldId="259"/>
            <ac:spMk id="20" creationId="{C1477C2C-F465-E7EF-7826-B1486DA184B0}"/>
          </ac:spMkLst>
        </pc:spChg>
        <pc:spChg chg="add mod">
          <ac:chgData name="Lene Brennodden" userId="a378a375-9792-41a4-8124-3314b83a1628" providerId="ADAL" clId="{32511996-6961-451D-8B35-18DD6BB2EDBA}" dt="2026-09-23T10:52:58.784" v="106" actId="1076"/>
          <ac:spMkLst>
            <pc:docMk/>
            <pc:sldMk cId="0" sldId="259"/>
            <ac:spMk id="21" creationId="{8E0275AE-B00F-1E8B-701B-5840338E0164}"/>
          </ac:spMkLst>
        </pc:spChg>
        <pc:spChg chg="add mod">
          <ac:chgData name="Lene Brennodden" userId="a378a375-9792-41a4-8124-3314b83a1628" providerId="ADAL" clId="{32511996-6961-451D-8B35-18DD6BB2EDBA}" dt="2026-09-23T10:53:02.634" v="108" actId="1076"/>
          <ac:spMkLst>
            <pc:docMk/>
            <pc:sldMk cId="0" sldId="259"/>
            <ac:spMk id="22" creationId="{5C553625-3B05-DFA2-E3FB-260D3C6C1DE9}"/>
          </ac:spMkLst>
        </pc:spChg>
        <pc:spChg chg="add mod">
          <ac:chgData name="Lene Brennodden" userId="a378a375-9792-41a4-8124-3314b83a1628" providerId="ADAL" clId="{32511996-6961-451D-8B35-18DD6BB2EDBA}" dt="2026-09-23T10:53:06.849" v="110" actId="1076"/>
          <ac:spMkLst>
            <pc:docMk/>
            <pc:sldMk cId="0" sldId="259"/>
            <ac:spMk id="23" creationId="{2B78031F-9542-8C82-FB32-451F1902B5D9}"/>
          </ac:spMkLst>
        </pc:spChg>
        <pc:picChg chg="add mod">
          <ac:chgData name="Lene Brennodden" userId="a378a375-9792-41a4-8124-3314b83a1628" providerId="ADAL" clId="{32511996-6961-451D-8B35-18DD6BB2EDBA}" dt="2026-09-23T10:51:59.285" v="92" actId="1076"/>
          <ac:picMkLst>
            <pc:docMk/>
            <pc:sldMk cId="0" sldId="259"/>
            <ac:picMk id="8" creationId="{CA5545E2-BDFD-4C65-97EF-7EBB46A6D63F}"/>
          </ac:picMkLst>
        </pc:picChg>
      </pc:sldChg>
      <pc:sldChg chg="del">
        <pc:chgData name="Lene Brennodden" userId="a378a375-9792-41a4-8124-3314b83a1628" providerId="ADAL" clId="{32511996-6961-451D-8B35-18DD6BB2EDBA}" dt="2026-09-23T10:53:10.815" v="111" actId="47"/>
        <pc:sldMkLst>
          <pc:docMk/>
          <pc:sldMk cId="0" sldId="260"/>
        </pc:sldMkLst>
      </pc:sldChg>
      <pc:sldChg chg="addSp delSp modSp add mod">
        <pc:chgData name="Lene Brennodden" userId="a378a375-9792-41a4-8124-3314b83a1628" providerId="ADAL" clId="{32511996-6961-451D-8B35-18DD6BB2EDBA}" dt="2026-09-23T10:56:02.878" v="141" actId="1076"/>
        <pc:sldMkLst>
          <pc:docMk/>
          <pc:sldMk cId="756864808" sldId="260"/>
        </pc:sldMkLst>
        <pc:spChg chg="add mod">
          <ac:chgData name="Lene Brennodden" userId="a378a375-9792-41a4-8124-3314b83a1628" providerId="ADAL" clId="{32511996-6961-451D-8B35-18DD6BB2EDBA}" dt="2026-09-23T10:55:21.794" v="133" actId="1076"/>
          <ac:spMkLst>
            <pc:docMk/>
            <pc:sldMk cId="756864808" sldId="260"/>
            <ac:spMk id="4" creationId="{3090534B-DC1D-4987-8CB3-3E66ACA6D398}"/>
          </ac:spMkLst>
        </pc:spChg>
        <pc:spChg chg="add mod">
          <ac:chgData name="Lene Brennodden" userId="a378a375-9792-41a4-8124-3314b83a1628" providerId="ADAL" clId="{32511996-6961-451D-8B35-18DD6BB2EDBA}" dt="2026-09-23T10:56:02.878" v="141" actId="1076"/>
          <ac:spMkLst>
            <pc:docMk/>
            <pc:sldMk cId="756864808" sldId="260"/>
            <ac:spMk id="5" creationId="{76D41854-1BB4-DCD7-7AAB-7FBA25800FC7}"/>
          </ac:spMkLst>
        </pc:spChg>
        <pc:spChg chg="mod">
          <ac:chgData name="Lene Brennodden" userId="a378a375-9792-41a4-8124-3314b83a1628" providerId="ADAL" clId="{32511996-6961-451D-8B35-18DD6BB2EDBA}" dt="2026-09-23T10:54:34.904" v="125" actId="1076"/>
          <ac:spMkLst>
            <pc:docMk/>
            <pc:sldMk cId="756864808" sldId="260"/>
            <ac:spMk id="9" creationId="{2449DBEE-F0AF-B2D8-AD94-1671169BAF8C}"/>
          </ac:spMkLst>
        </pc:spChg>
        <pc:spChg chg="mod">
          <ac:chgData name="Lene Brennodden" userId="a378a375-9792-41a4-8124-3314b83a1628" providerId="ADAL" clId="{32511996-6961-451D-8B35-18DD6BB2EDBA}" dt="2026-09-23T10:55:30.712" v="134" actId="1076"/>
          <ac:spMkLst>
            <pc:docMk/>
            <pc:sldMk cId="756864808" sldId="260"/>
            <ac:spMk id="11" creationId="{D06B6B19-B307-429C-0B40-F45A7A5CFA7B}"/>
          </ac:spMkLst>
        </pc:spChg>
        <pc:spChg chg="mod">
          <ac:chgData name="Lene Brennodden" userId="a378a375-9792-41a4-8124-3314b83a1628" providerId="ADAL" clId="{32511996-6961-451D-8B35-18DD6BB2EDBA}" dt="2026-09-23T10:55:33.891" v="135" actId="1076"/>
          <ac:spMkLst>
            <pc:docMk/>
            <pc:sldMk cId="756864808" sldId="260"/>
            <ac:spMk id="12" creationId="{F54FDFD5-1468-FC6A-992E-E8AE0EE61C57}"/>
          </ac:spMkLst>
        </pc:spChg>
        <pc:spChg chg="mod">
          <ac:chgData name="Lene Brennodden" userId="a378a375-9792-41a4-8124-3314b83a1628" providerId="ADAL" clId="{32511996-6961-451D-8B35-18DD6BB2EDBA}" dt="2026-09-23T10:55:41.250" v="136" actId="1076"/>
          <ac:spMkLst>
            <pc:docMk/>
            <pc:sldMk cId="756864808" sldId="260"/>
            <ac:spMk id="13" creationId="{B85B8911-D657-9A5F-3D49-C2BCCE099801}"/>
          </ac:spMkLst>
        </pc:spChg>
        <pc:spChg chg="mod">
          <ac:chgData name="Lene Brennodden" userId="a378a375-9792-41a4-8124-3314b83a1628" providerId="ADAL" clId="{32511996-6961-451D-8B35-18DD6BB2EDBA}" dt="2026-09-23T10:55:46.371" v="137" actId="1076"/>
          <ac:spMkLst>
            <pc:docMk/>
            <pc:sldMk cId="756864808" sldId="260"/>
            <ac:spMk id="14" creationId="{6E34BD44-DA23-5DF0-CE23-9B2783358D63}"/>
          </ac:spMkLst>
        </pc:spChg>
        <pc:spChg chg="mod">
          <ac:chgData name="Lene Brennodden" userId="a378a375-9792-41a4-8124-3314b83a1628" providerId="ADAL" clId="{32511996-6961-451D-8B35-18DD6BB2EDBA}" dt="2026-09-23T10:55:52.428" v="138" actId="1076"/>
          <ac:spMkLst>
            <pc:docMk/>
            <pc:sldMk cId="756864808" sldId="260"/>
            <ac:spMk id="15" creationId="{B2CC4CB5-A02A-6BA7-8AE7-F810CF2F3303}"/>
          </ac:spMkLst>
        </pc:spChg>
        <pc:spChg chg="mod">
          <ac:chgData name="Lene Brennodden" userId="a378a375-9792-41a4-8124-3314b83a1628" providerId="ADAL" clId="{32511996-6961-451D-8B35-18DD6BB2EDBA}" dt="2026-09-23T10:55:58.696" v="139" actId="1076"/>
          <ac:spMkLst>
            <pc:docMk/>
            <pc:sldMk cId="756864808" sldId="260"/>
            <ac:spMk id="16" creationId="{E14ABBD5-374E-489E-F8E2-0212E2971ECE}"/>
          </ac:spMkLst>
        </pc:spChg>
        <pc:spChg chg="mod">
          <ac:chgData name="Lene Brennodden" userId="a378a375-9792-41a4-8124-3314b83a1628" providerId="ADAL" clId="{32511996-6961-451D-8B35-18DD6BB2EDBA}" dt="2026-09-23T10:54:44.180" v="126" actId="1076"/>
          <ac:spMkLst>
            <pc:docMk/>
            <pc:sldMk cId="756864808" sldId="260"/>
            <ac:spMk id="18" creationId="{D12FB057-4480-4C27-02C4-1A6D048DC122}"/>
          </ac:spMkLst>
        </pc:spChg>
        <pc:spChg chg="mod">
          <ac:chgData name="Lene Brennodden" userId="a378a375-9792-41a4-8124-3314b83a1628" providerId="ADAL" clId="{32511996-6961-451D-8B35-18DD6BB2EDBA}" dt="2026-09-23T10:54:47.425" v="127" actId="1076"/>
          <ac:spMkLst>
            <pc:docMk/>
            <pc:sldMk cId="756864808" sldId="260"/>
            <ac:spMk id="19" creationId="{B61B6D99-1653-3B03-39A0-87F3344D9B17}"/>
          </ac:spMkLst>
        </pc:spChg>
        <pc:spChg chg="mod">
          <ac:chgData name="Lene Brennodden" userId="a378a375-9792-41a4-8124-3314b83a1628" providerId="ADAL" clId="{32511996-6961-451D-8B35-18DD6BB2EDBA}" dt="2026-09-23T10:55:00.750" v="128" actId="1076"/>
          <ac:spMkLst>
            <pc:docMk/>
            <pc:sldMk cId="756864808" sldId="260"/>
            <ac:spMk id="20" creationId="{F63AE8F5-2D3D-70AA-DBCE-FF16F8B9C897}"/>
          </ac:spMkLst>
        </pc:spChg>
        <pc:spChg chg="mod">
          <ac:chgData name="Lene Brennodden" userId="a378a375-9792-41a4-8124-3314b83a1628" providerId="ADAL" clId="{32511996-6961-451D-8B35-18DD6BB2EDBA}" dt="2026-09-23T10:55:05.340" v="129" actId="1076"/>
          <ac:spMkLst>
            <pc:docMk/>
            <pc:sldMk cId="756864808" sldId="260"/>
            <ac:spMk id="21" creationId="{D45B6F2B-4AAA-985E-4A4E-04D9E34B9F2E}"/>
          </ac:spMkLst>
        </pc:spChg>
        <pc:spChg chg="mod">
          <ac:chgData name="Lene Brennodden" userId="a378a375-9792-41a4-8124-3314b83a1628" providerId="ADAL" clId="{32511996-6961-451D-8B35-18DD6BB2EDBA}" dt="2026-09-23T10:55:12.132" v="130" actId="1076"/>
          <ac:spMkLst>
            <pc:docMk/>
            <pc:sldMk cId="756864808" sldId="260"/>
            <ac:spMk id="22" creationId="{76E5BDFE-887F-5170-CC3A-722B390EEB46}"/>
          </ac:spMkLst>
        </pc:spChg>
        <pc:spChg chg="mod">
          <ac:chgData name="Lene Brennodden" userId="a378a375-9792-41a4-8124-3314b83a1628" providerId="ADAL" clId="{32511996-6961-451D-8B35-18DD6BB2EDBA}" dt="2026-09-23T10:55:15.450" v="131" actId="1076"/>
          <ac:spMkLst>
            <pc:docMk/>
            <pc:sldMk cId="756864808" sldId="260"/>
            <ac:spMk id="23" creationId="{13713813-ADFD-F3CA-0DA1-EACEB50E956E}"/>
          </ac:spMkLst>
        </pc:spChg>
        <pc:picChg chg="add mod ord">
          <ac:chgData name="Lene Brennodden" userId="a378a375-9792-41a4-8124-3314b83a1628" providerId="ADAL" clId="{32511996-6961-451D-8B35-18DD6BB2EDBA}" dt="2026-09-23T10:54:30.989" v="124" actId="1076"/>
          <ac:picMkLst>
            <pc:docMk/>
            <pc:sldMk cId="756864808" sldId="260"/>
            <ac:picMk id="3" creationId="{53199697-E8F2-D3AD-6ECD-F1C9CD806A2D}"/>
          </ac:picMkLst>
        </pc:picChg>
        <pc:picChg chg="del">
          <ac:chgData name="Lene Brennodden" userId="a378a375-9792-41a4-8124-3314b83a1628" providerId="ADAL" clId="{32511996-6961-451D-8B35-18DD6BB2EDBA}" dt="2026-09-23T10:53:59.232" v="117" actId="478"/>
          <ac:picMkLst>
            <pc:docMk/>
            <pc:sldMk cId="756864808" sldId="260"/>
            <ac:picMk id="8" creationId="{5EF74121-21F0-4B0D-85AE-38D9513B6104}"/>
          </ac:picMkLst>
        </pc:picChg>
      </pc:sldChg>
      <pc:sldChg chg="del">
        <pc:chgData name="Lene Brennodden" userId="a378a375-9792-41a4-8124-3314b83a1628" providerId="ADAL" clId="{32511996-6961-451D-8B35-18DD6BB2EDBA}" dt="2026-09-23T10:53:11.593" v="112" actId="47"/>
        <pc:sldMkLst>
          <pc:docMk/>
          <pc:sldMk cId="0" sldId="261"/>
        </pc:sldMkLst>
      </pc:sldChg>
      <pc:sldChg chg="addSp delSp modSp add mod">
        <pc:chgData name="Lene Brennodden" userId="a378a375-9792-41a4-8124-3314b83a1628" providerId="ADAL" clId="{32511996-6961-451D-8B35-18DD6BB2EDBA}" dt="2026-09-23T11:00:37.377" v="186" actId="1076"/>
        <pc:sldMkLst>
          <pc:docMk/>
          <pc:sldMk cId="1715050493" sldId="261"/>
        </pc:sldMkLst>
        <pc:spChg chg="mod">
          <ac:chgData name="Lene Brennodden" userId="a378a375-9792-41a4-8124-3314b83a1628" providerId="ADAL" clId="{32511996-6961-451D-8B35-18DD6BB2EDBA}" dt="2026-09-23T10:59:45.258" v="173" actId="1076"/>
          <ac:spMkLst>
            <pc:docMk/>
            <pc:sldMk cId="1715050493" sldId="261"/>
            <ac:spMk id="4" creationId="{394F8AE4-1C2D-E66D-7E28-4E08F7929AA5}"/>
          </ac:spMkLst>
        </pc:spChg>
        <pc:spChg chg="mod">
          <ac:chgData name="Lene Brennodden" userId="a378a375-9792-41a4-8124-3314b83a1628" providerId="ADAL" clId="{32511996-6961-451D-8B35-18DD6BB2EDBA}" dt="2026-09-23T11:00:29.179" v="185" actId="1076"/>
          <ac:spMkLst>
            <pc:docMk/>
            <pc:sldMk cId="1715050493" sldId="261"/>
            <ac:spMk id="5" creationId="{E0B9DDC7-9AED-2CE5-AEA5-11C5E5601B72}"/>
          </ac:spMkLst>
        </pc:spChg>
        <pc:spChg chg="add mod">
          <ac:chgData name="Lene Brennodden" userId="a378a375-9792-41a4-8124-3314b83a1628" providerId="ADAL" clId="{32511996-6961-451D-8B35-18DD6BB2EDBA}" dt="2026-09-23T10:59:52.470" v="175" actId="1076"/>
          <ac:spMkLst>
            <pc:docMk/>
            <pc:sldMk cId="1715050493" sldId="261"/>
            <ac:spMk id="7" creationId="{3C9A163B-C61C-7539-CC8C-C3F323577033}"/>
          </ac:spMkLst>
        </pc:spChg>
        <pc:spChg chg="add mod">
          <ac:chgData name="Lene Brennodden" userId="a378a375-9792-41a4-8124-3314b83a1628" providerId="ADAL" clId="{32511996-6961-451D-8B35-18DD6BB2EDBA}" dt="2026-09-23T11:00:25.926" v="184" actId="1076"/>
          <ac:spMkLst>
            <pc:docMk/>
            <pc:sldMk cId="1715050493" sldId="261"/>
            <ac:spMk id="8" creationId="{5730238F-95B9-E579-23A6-3CBBFABBE9D3}"/>
          </ac:spMkLst>
        </pc:spChg>
        <pc:spChg chg="mod">
          <ac:chgData name="Lene Brennodden" userId="a378a375-9792-41a4-8124-3314b83a1628" providerId="ADAL" clId="{32511996-6961-451D-8B35-18DD6BB2EDBA}" dt="2026-09-23T10:58:50.192" v="152" actId="1076"/>
          <ac:spMkLst>
            <pc:docMk/>
            <pc:sldMk cId="1715050493" sldId="261"/>
            <ac:spMk id="9" creationId="{A66F671A-060D-9EAE-F9BE-09280638E429}"/>
          </ac:spMkLst>
        </pc:spChg>
        <pc:spChg chg="mod">
          <ac:chgData name="Lene Brennodden" userId="a378a375-9792-41a4-8124-3314b83a1628" providerId="ADAL" clId="{32511996-6961-451D-8B35-18DD6BB2EDBA}" dt="2026-09-23T10:59:57.483" v="176" actId="1076"/>
          <ac:spMkLst>
            <pc:docMk/>
            <pc:sldMk cId="1715050493" sldId="261"/>
            <ac:spMk id="10" creationId="{CB632779-E588-F789-2DB4-334F005FC797}"/>
          </ac:spMkLst>
        </pc:spChg>
        <pc:spChg chg="mod">
          <ac:chgData name="Lene Brennodden" userId="a378a375-9792-41a4-8124-3314b83a1628" providerId="ADAL" clId="{32511996-6961-451D-8B35-18DD6BB2EDBA}" dt="2026-09-23T11:00:00.281" v="177" actId="1076"/>
          <ac:spMkLst>
            <pc:docMk/>
            <pc:sldMk cId="1715050493" sldId="261"/>
            <ac:spMk id="11" creationId="{33BACC37-51BB-BFB8-CC54-36E592385A09}"/>
          </ac:spMkLst>
        </pc:spChg>
        <pc:spChg chg="mod">
          <ac:chgData name="Lene Brennodden" userId="a378a375-9792-41a4-8124-3314b83a1628" providerId="ADAL" clId="{32511996-6961-451D-8B35-18DD6BB2EDBA}" dt="2026-09-23T11:00:05.463" v="178" actId="1076"/>
          <ac:spMkLst>
            <pc:docMk/>
            <pc:sldMk cId="1715050493" sldId="261"/>
            <ac:spMk id="12" creationId="{20E0F6C8-B81A-3E4A-E012-172921D4525A}"/>
          </ac:spMkLst>
        </pc:spChg>
        <pc:spChg chg="mod">
          <ac:chgData name="Lene Brennodden" userId="a378a375-9792-41a4-8124-3314b83a1628" providerId="ADAL" clId="{32511996-6961-451D-8B35-18DD6BB2EDBA}" dt="2026-09-23T11:00:08.606" v="179" actId="1076"/>
          <ac:spMkLst>
            <pc:docMk/>
            <pc:sldMk cId="1715050493" sldId="261"/>
            <ac:spMk id="13" creationId="{80953736-2139-D73C-CE79-9A1CAF2E375D}"/>
          </ac:spMkLst>
        </pc:spChg>
        <pc:spChg chg="mod">
          <ac:chgData name="Lene Brennodden" userId="a378a375-9792-41a4-8124-3314b83a1628" providerId="ADAL" clId="{32511996-6961-451D-8B35-18DD6BB2EDBA}" dt="2026-09-23T11:00:12.165" v="180" actId="1076"/>
          <ac:spMkLst>
            <pc:docMk/>
            <pc:sldMk cId="1715050493" sldId="261"/>
            <ac:spMk id="14" creationId="{159CC134-E3D0-A4AB-CEB9-2147F4B0DE15}"/>
          </ac:spMkLst>
        </pc:spChg>
        <pc:spChg chg="mod">
          <ac:chgData name="Lene Brennodden" userId="a378a375-9792-41a4-8124-3314b83a1628" providerId="ADAL" clId="{32511996-6961-451D-8B35-18DD6BB2EDBA}" dt="2026-09-23T11:00:37.377" v="186" actId="1076"/>
          <ac:spMkLst>
            <pc:docMk/>
            <pc:sldMk cId="1715050493" sldId="261"/>
            <ac:spMk id="15" creationId="{7CBEC0ED-8571-C0B6-AFFD-83DB8FF63C27}"/>
          </ac:spMkLst>
        </pc:spChg>
        <pc:spChg chg="mod">
          <ac:chgData name="Lene Brennodden" userId="a378a375-9792-41a4-8124-3314b83a1628" providerId="ADAL" clId="{32511996-6961-451D-8B35-18DD6BB2EDBA}" dt="2026-09-23T11:00:19.247" v="182" actId="1076"/>
          <ac:spMkLst>
            <pc:docMk/>
            <pc:sldMk cId="1715050493" sldId="261"/>
            <ac:spMk id="16" creationId="{AFCD0D1B-6D25-FAC3-38F6-53269F957ED6}"/>
          </ac:spMkLst>
        </pc:spChg>
        <pc:spChg chg="mod">
          <ac:chgData name="Lene Brennodden" userId="a378a375-9792-41a4-8124-3314b83a1628" providerId="ADAL" clId="{32511996-6961-451D-8B35-18DD6BB2EDBA}" dt="2026-09-23T10:58:59.963" v="155" actId="1076"/>
          <ac:spMkLst>
            <pc:docMk/>
            <pc:sldMk cId="1715050493" sldId="261"/>
            <ac:spMk id="18" creationId="{19C09101-7B6F-1CD5-6E97-9F27916E0FA4}"/>
          </ac:spMkLst>
        </pc:spChg>
        <pc:spChg chg="mod">
          <ac:chgData name="Lene Brennodden" userId="a378a375-9792-41a4-8124-3314b83a1628" providerId="ADAL" clId="{32511996-6961-451D-8B35-18DD6BB2EDBA}" dt="2026-09-23T10:59:06.933" v="158" actId="1076"/>
          <ac:spMkLst>
            <pc:docMk/>
            <pc:sldMk cId="1715050493" sldId="261"/>
            <ac:spMk id="19" creationId="{A22A1EE4-0D93-619A-3EF3-1B4F738D3B54}"/>
          </ac:spMkLst>
        </pc:spChg>
        <pc:spChg chg="mod">
          <ac:chgData name="Lene Brennodden" userId="a378a375-9792-41a4-8124-3314b83a1628" providerId="ADAL" clId="{32511996-6961-451D-8B35-18DD6BB2EDBA}" dt="2026-09-23T10:59:13.505" v="161" actId="1076"/>
          <ac:spMkLst>
            <pc:docMk/>
            <pc:sldMk cId="1715050493" sldId="261"/>
            <ac:spMk id="20" creationId="{A5313F9E-7799-7BA5-63AB-2C8F3D9D953B}"/>
          </ac:spMkLst>
        </pc:spChg>
        <pc:spChg chg="mod">
          <ac:chgData name="Lene Brennodden" userId="a378a375-9792-41a4-8124-3314b83a1628" providerId="ADAL" clId="{32511996-6961-451D-8B35-18DD6BB2EDBA}" dt="2026-09-23T10:59:21.860" v="164" actId="1076"/>
          <ac:spMkLst>
            <pc:docMk/>
            <pc:sldMk cId="1715050493" sldId="261"/>
            <ac:spMk id="21" creationId="{46B5EA8C-3762-0DA5-BBE5-71DB7BE58F6E}"/>
          </ac:spMkLst>
        </pc:spChg>
        <pc:spChg chg="mod">
          <ac:chgData name="Lene Brennodden" userId="a378a375-9792-41a4-8124-3314b83a1628" providerId="ADAL" clId="{32511996-6961-451D-8B35-18DD6BB2EDBA}" dt="2026-09-23T10:59:29.761" v="167" actId="1076"/>
          <ac:spMkLst>
            <pc:docMk/>
            <pc:sldMk cId="1715050493" sldId="261"/>
            <ac:spMk id="22" creationId="{3AA2C570-49AF-7324-116A-D729141687AB}"/>
          </ac:spMkLst>
        </pc:spChg>
        <pc:spChg chg="mod">
          <ac:chgData name="Lene Brennodden" userId="a378a375-9792-41a4-8124-3314b83a1628" providerId="ADAL" clId="{32511996-6961-451D-8B35-18DD6BB2EDBA}" dt="2026-09-23T10:59:38.995" v="170" actId="1076"/>
          <ac:spMkLst>
            <pc:docMk/>
            <pc:sldMk cId="1715050493" sldId="261"/>
            <ac:spMk id="23" creationId="{DBC74239-80C5-DEB3-9FAF-2F7E7F4B8541}"/>
          </ac:spMkLst>
        </pc:spChg>
        <pc:picChg chg="del">
          <ac:chgData name="Lene Brennodden" userId="a378a375-9792-41a4-8124-3314b83a1628" providerId="ADAL" clId="{32511996-6961-451D-8B35-18DD6BB2EDBA}" dt="2026-09-23T10:56:50.168" v="143" actId="478"/>
          <ac:picMkLst>
            <pc:docMk/>
            <pc:sldMk cId="1715050493" sldId="261"/>
            <ac:picMk id="3" creationId="{25974178-1637-E6B7-FC45-693872CF4A1B}"/>
          </ac:picMkLst>
        </pc:picChg>
        <pc:picChg chg="add mod ord">
          <ac:chgData name="Lene Brennodden" userId="a378a375-9792-41a4-8124-3314b83a1628" providerId="ADAL" clId="{32511996-6961-451D-8B35-18DD6BB2EDBA}" dt="2026-09-23T10:58:36.226" v="149" actId="167"/>
          <ac:picMkLst>
            <pc:docMk/>
            <pc:sldMk cId="1715050493" sldId="261"/>
            <ac:picMk id="6" creationId="{A947D094-C5E8-87CC-A8F7-CBA5635A41A7}"/>
          </ac:picMkLst>
        </pc:picChg>
      </pc:sldChg>
      <pc:sldChg chg="del">
        <pc:chgData name="Lene Brennodden" userId="a378a375-9792-41a4-8124-3314b83a1628" providerId="ADAL" clId="{32511996-6961-451D-8B35-18DD6BB2EDBA}" dt="2026-09-23T10:53:12.524" v="113" actId="47"/>
        <pc:sldMkLst>
          <pc:docMk/>
          <pc:sldMk cId="0" sldId="262"/>
        </pc:sldMkLst>
      </pc:sldChg>
      <pc:sldChg chg="del">
        <pc:chgData name="Lene Brennodden" userId="a378a375-9792-41a4-8124-3314b83a1628" providerId="ADAL" clId="{32511996-6961-451D-8B35-18DD6BB2EDBA}" dt="2026-09-23T10:53:13.762" v="115" actId="47"/>
        <pc:sldMkLst>
          <pc:docMk/>
          <pc:sldMk cId="0" sldId="263"/>
        </pc:sldMkLst>
      </pc:sldChg>
      <pc:sldChg chg="del">
        <pc:chgData name="Lene Brennodden" userId="a378a375-9792-41a4-8124-3314b83a1628" providerId="ADAL" clId="{32511996-6961-451D-8B35-18DD6BB2EDBA}" dt="2026-09-23T10:53:13.243" v="114" actId="47"/>
        <pc:sldMkLst>
          <pc:docMk/>
          <pc:sldMk cId="0" sldId="264"/>
        </pc:sldMkLst>
      </pc:sldChg>
      <pc:sldChg chg="del">
        <pc:chgData name="Lene Brennodden" userId="a378a375-9792-41a4-8124-3314b83a1628" providerId="ADAL" clId="{32511996-6961-451D-8B35-18DD6BB2EDBA}" dt="2026-09-23T10:43:31.546" v="0" actId="2696"/>
        <pc:sldMkLst>
          <pc:docMk/>
          <pc:sldMk cId="1213333780" sldId="32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5BC065-B757-4573-A137-E3A5426001A2}" type="datetimeFigureOut">
              <a:rPr lang="nb-NO" smtClean="0"/>
              <a:t>23.09.2026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37B888-1C70-4420-95DE-B17F487F58A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6971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C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Et bilde som inneholder tekst, skjermbilde, Rektangel, line&#10;&#10;KI-generert innhold kan være feil.">
            <a:extLst>
              <a:ext uri="{FF2B5EF4-FFF2-40B4-BE49-F238E27FC236}">
                <a16:creationId xmlns:a16="http://schemas.microsoft.com/office/drawing/2014/main" id="{CA5545E2-BDFD-4C65-97EF-7EBB46A6D6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485" y="-1333499"/>
            <a:ext cx="18306485" cy="12940932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20E60061-4980-B156-36ED-A348DBF81FC3}"/>
              </a:ext>
            </a:extLst>
          </p:cNvPr>
          <p:cNvSpPr txBox="1"/>
          <p:nvPr/>
        </p:nvSpPr>
        <p:spPr>
          <a:xfrm>
            <a:off x="1447800" y="4381500"/>
            <a:ext cx="1462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Forfatternavn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CD6F4550-8B1E-20B7-0EFE-A1052D167576}"/>
              </a:ext>
            </a:extLst>
          </p:cNvPr>
          <p:cNvSpPr txBox="1"/>
          <p:nvPr/>
        </p:nvSpPr>
        <p:spPr>
          <a:xfrm rot="5400000">
            <a:off x="1688443" y="5841926"/>
            <a:ext cx="980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Boktittel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9372755F-97BF-1CE0-EDA9-123C55D1E98F}"/>
              </a:ext>
            </a:extLst>
          </p:cNvPr>
          <p:cNvSpPr txBox="1"/>
          <p:nvPr/>
        </p:nvSpPr>
        <p:spPr>
          <a:xfrm rot="5400000">
            <a:off x="3701128" y="5864104"/>
            <a:ext cx="980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Boktittel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3E192759-C5AF-70A1-A6AF-D8568296DA0B}"/>
              </a:ext>
            </a:extLst>
          </p:cNvPr>
          <p:cNvSpPr txBox="1"/>
          <p:nvPr/>
        </p:nvSpPr>
        <p:spPr>
          <a:xfrm rot="5400000">
            <a:off x="5898479" y="5864104"/>
            <a:ext cx="980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Boktittel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E3551177-4D45-0D08-8B0F-80E6477CCAC8}"/>
              </a:ext>
            </a:extLst>
          </p:cNvPr>
          <p:cNvSpPr txBox="1"/>
          <p:nvPr/>
        </p:nvSpPr>
        <p:spPr>
          <a:xfrm rot="5400000">
            <a:off x="7911164" y="5835311"/>
            <a:ext cx="980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Boktittel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FB1DF563-3D2E-888A-9636-84FF25D042E3}"/>
              </a:ext>
            </a:extLst>
          </p:cNvPr>
          <p:cNvSpPr txBox="1"/>
          <p:nvPr/>
        </p:nvSpPr>
        <p:spPr>
          <a:xfrm rot="5400000">
            <a:off x="10108515" y="5835311"/>
            <a:ext cx="980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Boktittel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174D24A8-17D8-38D7-A9F0-A90948ED2071}"/>
              </a:ext>
            </a:extLst>
          </p:cNvPr>
          <p:cNvSpPr txBox="1"/>
          <p:nvPr/>
        </p:nvSpPr>
        <p:spPr>
          <a:xfrm rot="5400000">
            <a:off x="12121200" y="5815408"/>
            <a:ext cx="980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Boktittel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74E37B41-0324-174D-B8FD-531637EAFAF7}"/>
              </a:ext>
            </a:extLst>
          </p:cNvPr>
          <p:cNvSpPr txBox="1"/>
          <p:nvPr/>
        </p:nvSpPr>
        <p:spPr>
          <a:xfrm rot="5400000">
            <a:off x="14503217" y="5815408"/>
            <a:ext cx="980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Boktittel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CB5983C7-CB0A-5E02-F076-46EF8D8FA992}"/>
              </a:ext>
            </a:extLst>
          </p:cNvPr>
          <p:cNvSpPr txBox="1"/>
          <p:nvPr/>
        </p:nvSpPr>
        <p:spPr>
          <a:xfrm>
            <a:off x="3645151" y="4381500"/>
            <a:ext cx="1462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Forfatternavn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F861DBD4-6DB2-FE56-3B18-E5B1CC7A05BD}"/>
              </a:ext>
            </a:extLst>
          </p:cNvPr>
          <p:cNvSpPr txBox="1"/>
          <p:nvPr/>
        </p:nvSpPr>
        <p:spPr>
          <a:xfrm>
            <a:off x="5657836" y="4381500"/>
            <a:ext cx="1462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Forfatternavn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C1477C2C-F465-E7EF-7826-B1486DA184B0}"/>
              </a:ext>
            </a:extLst>
          </p:cNvPr>
          <p:cNvSpPr txBox="1"/>
          <p:nvPr/>
        </p:nvSpPr>
        <p:spPr>
          <a:xfrm>
            <a:off x="7762882" y="4381500"/>
            <a:ext cx="1462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Forfatternavn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8E0275AE-B00F-1E8B-701B-5840338E0164}"/>
              </a:ext>
            </a:extLst>
          </p:cNvPr>
          <p:cNvSpPr txBox="1"/>
          <p:nvPr/>
        </p:nvSpPr>
        <p:spPr>
          <a:xfrm>
            <a:off x="9867928" y="4381500"/>
            <a:ext cx="1462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Forfatternavn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5C553625-3B05-DFA2-E3FB-260D3C6C1DE9}"/>
              </a:ext>
            </a:extLst>
          </p:cNvPr>
          <p:cNvSpPr txBox="1"/>
          <p:nvPr/>
        </p:nvSpPr>
        <p:spPr>
          <a:xfrm>
            <a:off x="12065223" y="4381500"/>
            <a:ext cx="1462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Forfatternavn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2B78031F-9542-8C82-FB32-451F1902B5D9}"/>
              </a:ext>
            </a:extLst>
          </p:cNvPr>
          <p:cNvSpPr txBox="1"/>
          <p:nvPr/>
        </p:nvSpPr>
        <p:spPr>
          <a:xfrm>
            <a:off x="14262518" y="4381500"/>
            <a:ext cx="1462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Forfatternavn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CFE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7D8B19-8084-DB27-C3B3-D4CBCDD405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tekst, skjermbilde, Font, design&#10;&#10;KI-generert innhold kan være feil.">
            <a:extLst>
              <a:ext uri="{FF2B5EF4-FFF2-40B4-BE49-F238E27FC236}">
                <a16:creationId xmlns:a16="http://schemas.microsoft.com/office/drawing/2014/main" id="{53199697-E8F2-D3AD-6ECD-F1C9CD806A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5187" y="-1401232"/>
            <a:ext cx="18516600" cy="13089463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2449DBEE-F0AF-B2D8-AD94-1671169BAF8C}"/>
              </a:ext>
            </a:extLst>
          </p:cNvPr>
          <p:cNvSpPr txBox="1"/>
          <p:nvPr/>
        </p:nvSpPr>
        <p:spPr>
          <a:xfrm>
            <a:off x="1176677" y="4026384"/>
            <a:ext cx="1462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Forfatternavn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BBB7F913-8636-B3FC-9DB0-A8A5F86525A9}"/>
              </a:ext>
            </a:extLst>
          </p:cNvPr>
          <p:cNvSpPr txBox="1"/>
          <p:nvPr/>
        </p:nvSpPr>
        <p:spPr>
          <a:xfrm rot="5400000">
            <a:off x="1688443" y="5841926"/>
            <a:ext cx="980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Boktittel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D06B6B19-B307-429C-0B40-F45A7A5CFA7B}"/>
              </a:ext>
            </a:extLst>
          </p:cNvPr>
          <p:cNvSpPr txBox="1"/>
          <p:nvPr/>
        </p:nvSpPr>
        <p:spPr>
          <a:xfrm rot="5400000">
            <a:off x="3677244" y="5864104"/>
            <a:ext cx="980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Boktittel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F54FDFD5-1468-FC6A-992E-E8AE0EE61C57}"/>
              </a:ext>
            </a:extLst>
          </p:cNvPr>
          <p:cNvSpPr txBox="1"/>
          <p:nvPr/>
        </p:nvSpPr>
        <p:spPr>
          <a:xfrm rot="5400000">
            <a:off x="5713813" y="5864104"/>
            <a:ext cx="980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Boktittel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B85B8911-D657-9A5F-3D49-C2BCCE099801}"/>
              </a:ext>
            </a:extLst>
          </p:cNvPr>
          <p:cNvSpPr txBox="1"/>
          <p:nvPr/>
        </p:nvSpPr>
        <p:spPr>
          <a:xfrm rot="5400000">
            <a:off x="7635814" y="5835311"/>
            <a:ext cx="980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Boktittel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6E34BD44-DA23-5DF0-CE23-9B2783358D63}"/>
              </a:ext>
            </a:extLst>
          </p:cNvPr>
          <p:cNvSpPr txBox="1"/>
          <p:nvPr/>
        </p:nvSpPr>
        <p:spPr>
          <a:xfrm rot="5400000">
            <a:off x="9557816" y="5815408"/>
            <a:ext cx="980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Boktittel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B2CC4CB5-A02A-6BA7-8AE7-F810CF2F3303}"/>
              </a:ext>
            </a:extLst>
          </p:cNvPr>
          <p:cNvSpPr txBox="1"/>
          <p:nvPr/>
        </p:nvSpPr>
        <p:spPr>
          <a:xfrm rot="5400000">
            <a:off x="11594385" y="5864104"/>
            <a:ext cx="980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Boktittel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E14ABBD5-374E-489E-F8E2-0212E2971ECE}"/>
              </a:ext>
            </a:extLst>
          </p:cNvPr>
          <p:cNvSpPr txBox="1"/>
          <p:nvPr/>
        </p:nvSpPr>
        <p:spPr>
          <a:xfrm rot="5400000">
            <a:off x="13699846" y="5831691"/>
            <a:ext cx="980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Boktittel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D12FB057-4480-4C27-02C4-1A6D048DC122}"/>
              </a:ext>
            </a:extLst>
          </p:cNvPr>
          <p:cNvSpPr txBox="1"/>
          <p:nvPr/>
        </p:nvSpPr>
        <p:spPr>
          <a:xfrm>
            <a:off x="3167065" y="4026384"/>
            <a:ext cx="1462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Forfatternavn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B61B6D99-1653-3B03-39A0-87F3344D9B17}"/>
              </a:ext>
            </a:extLst>
          </p:cNvPr>
          <p:cNvSpPr txBox="1"/>
          <p:nvPr/>
        </p:nvSpPr>
        <p:spPr>
          <a:xfrm>
            <a:off x="5237802" y="4027521"/>
            <a:ext cx="1462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Forfatternavn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F63AE8F5-2D3D-70AA-DBCE-FF16F8B9C897}"/>
              </a:ext>
            </a:extLst>
          </p:cNvPr>
          <p:cNvSpPr txBox="1"/>
          <p:nvPr/>
        </p:nvSpPr>
        <p:spPr>
          <a:xfrm>
            <a:off x="7310350" y="4040600"/>
            <a:ext cx="1462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Forfatternavn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D45B6F2B-4AAA-985E-4A4E-04D9E34B9F2E}"/>
              </a:ext>
            </a:extLst>
          </p:cNvPr>
          <p:cNvSpPr txBox="1"/>
          <p:nvPr/>
        </p:nvSpPr>
        <p:spPr>
          <a:xfrm>
            <a:off x="9268754" y="4026384"/>
            <a:ext cx="1462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Forfatternavn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76E5BDFE-887F-5170-CC3A-722B390EEB46}"/>
              </a:ext>
            </a:extLst>
          </p:cNvPr>
          <p:cNvSpPr txBox="1"/>
          <p:nvPr/>
        </p:nvSpPr>
        <p:spPr>
          <a:xfrm>
            <a:off x="11299789" y="4012168"/>
            <a:ext cx="1462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Forfatternavn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13713813-ADFD-F3CA-0DA1-EACEB50E956E}"/>
              </a:ext>
            </a:extLst>
          </p:cNvPr>
          <p:cNvSpPr txBox="1"/>
          <p:nvPr/>
        </p:nvSpPr>
        <p:spPr>
          <a:xfrm>
            <a:off x="13370526" y="4012168"/>
            <a:ext cx="1462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Forfatternavn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3090534B-DC1D-4987-8CB3-3E66ACA6D398}"/>
              </a:ext>
            </a:extLst>
          </p:cNvPr>
          <p:cNvSpPr txBox="1"/>
          <p:nvPr/>
        </p:nvSpPr>
        <p:spPr>
          <a:xfrm>
            <a:off x="15370443" y="4012168"/>
            <a:ext cx="1462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Forfatternavn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76D41854-1BB4-DCD7-7AAB-7FBA25800FC7}"/>
              </a:ext>
            </a:extLst>
          </p:cNvPr>
          <p:cNvSpPr txBox="1"/>
          <p:nvPr/>
        </p:nvSpPr>
        <p:spPr>
          <a:xfrm rot="5400000">
            <a:off x="15736415" y="5815408"/>
            <a:ext cx="980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Boktittel</a:t>
            </a:r>
          </a:p>
        </p:txBody>
      </p:sp>
    </p:spTree>
    <p:extLst>
      <p:ext uri="{BB962C8B-B14F-4D97-AF65-F5344CB8AC3E}">
        <p14:creationId xmlns:p14="http://schemas.microsoft.com/office/powerpoint/2010/main" val="756864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CFE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06D04F-03F5-0C64-1462-16703A516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tekst, skjermbilde, design&#10;&#10;KI-generert innhold kan være feil.">
            <a:extLst>
              <a:ext uri="{FF2B5EF4-FFF2-40B4-BE49-F238E27FC236}">
                <a16:creationId xmlns:a16="http://schemas.microsoft.com/office/drawing/2014/main" id="{A947D094-C5E8-87CC-A8F7-CBA5635A41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600" y="-1751361"/>
            <a:ext cx="19431000" cy="13735857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A66F671A-060D-9EAE-F9BE-09280638E429}"/>
              </a:ext>
            </a:extLst>
          </p:cNvPr>
          <p:cNvSpPr txBox="1"/>
          <p:nvPr/>
        </p:nvSpPr>
        <p:spPr>
          <a:xfrm>
            <a:off x="2363532" y="3776975"/>
            <a:ext cx="10780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Forfatter-</a:t>
            </a:r>
            <a:br>
              <a:rPr lang="nb-NO" dirty="0"/>
            </a:br>
            <a:r>
              <a:rPr lang="nb-NO" dirty="0"/>
              <a:t>navn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CB632779-E588-F789-2DB4-334F005FC797}"/>
              </a:ext>
            </a:extLst>
          </p:cNvPr>
          <p:cNvSpPr txBox="1"/>
          <p:nvPr/>
        </p:nvSpPr>
        <p:spPr>
          <a:xfrm rot="5400000">
            <a:off x="2390325" y="5785029"/>
            <a:ext cx="980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Boktittel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33BACC37-51BB-BFB8-CC54-36E592385A09}"/>
              </a:ext>
            </a:extLst>
          </p:cNvPr>
          <p:cNvSpPr txBox="1"/>
          <p:nvPr/>
        </p:nvSpPr>
        <p:spPr>
          <a:xfrm rot="5400000">
            <a:off x="3976478" y="5864104"/>
            <a:ext cx="980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Boktittel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20E0F6C8-B81A-3E4A-E012-172921D4525A}"/>
              </a:ext>
            </a:extLst>
          </p:cNvPr>
          <p:cNvSpPr txBox="1"/>
          <p:nvPr/>
        </p:nvSpPr>
        <p:spPr>
          <a:xfrm rot="5400000">
            <a:off x="5618579" y="5850066"/>
            <a:ext cx="980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Boktittel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80953736-2139-D73C-CE79-9A1CAF2E375D}"/>
              </a:ext>
            </a:extLst>
          </p:cNvPr>
          <p:cNvSpPr txBox="1"/>
          <p:nvPr/>
        </p:nvSpPr>
        <p:spPr>
          <a:xfrm rot="5400000">
            <a:off x="7008193" y="5831691"/>
            <a:ext cx="980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Boktittel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159CC134-E3D0-A4AB-CEB9-2147F4B0DE15}"/>
              </a:ext>
            </a:extLst>
          </p:cNvPr>
          <p:cNvSpPr txBox="1"/>
          <p:nvPr/>
        </p:nvSpPr>
        <p:spPr>
          <a:xfrm rot="5400000">
            <a:off x="8562669" y="5831691"/>
            <a:ext cx="980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Boktittel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CBEC0ED-8571-C0B6-AFFD-83DB8FF63C27}"/>
              </a:ext>
            </a:extLst>
          </p:cNvPr>
          <p:cNvSpPr txBox="1"/>
          <p:nvPr/>
        </p:nvSpPr>
        <p:spPr>
          <a:xfrm rot="5400000">
            <a:off x="10188286" y="5864104"/>
            <a:ext cx="980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Boktittel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AFCD0D1B-6D25-FAC3-38F6-53269F957ED6}"/>
              </a:ext>
            </a:extLst>
          </p:cNvPr>
          <p:cNvSpPr txBox="1"/>
          <p:nvPr/>
        </p:nvSpPr>
        <p:spPr>
          <a:xfrm rot="5400000">
            <a:off x="11896119" y="5831691"/>
            <a:ext cx="980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Boktittel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19C09101-7B6F-1CD5-6E97-9F27916E0FA4}"/>
              </a:ext>
            </a:extLst>
          </p:cNvPr>
          <p:cNvSpPr txBox="1"/>
          <p:nvPr/>
        </p:nvSpPr>
        <p:spPr>
          <a:xfrm>
            <a:off x="3854542" y="3776975"/>
            <a:ext cx="10780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Forfatter-</a:t>
            </a:r>
          </a:p>
          <a:p>
            <a:r>
              <a:rPr lang="nb-NO" dirty="0"/>
              <a:t>navn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A22A1EE4-0D93-619A-3EF3-1B4F738D3B54}"/>
              </a:ext>
            </a:extLst>
          </p:cNvPr>
          <p:cNvSpPr txBox="1"/>
          <p:nvPr/>
        </p:nvSpPr>
        <p:spPr>
          <a:xfrm>
            <a:off x="5428866" y="3777269"/>
            <a:ext cx="10780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Forfatter-</a:t>
            </a:r>
          </a:p>
          <a:p>
            <a:r>
              <a:rPr lang="nb-NO" dirty="0"/>
              <a:t>navn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A5313F9E-7799-7BA5-63AB-2C8F3D9D953B}"/>
              </a:ext>
            </a:extLst>
          </p:cNvPr>
          <p:cNvSpPr txBox="1"/>
          <p:nvPr/>
        </p:nvSpPr>
        <p:spPr>
          <a:xfrm>
            <a:off x="6919876" y="3776975"/>
            <a:ext cx="10780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Forfatter-</a:t>
            </a:r>
          </a:p>
          <a:p>
            <a:r>
              <a:rPr lang="nb-NO" dirty="0"/>
              <a:t>navn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46B5EA8C-3762-0DA5-BBE5-71DB7BE58F6E}"/>
              </a:ext>
            </a:extLst>
          </p:cNvPr>
          <p:cNvSpPr txBox="1"/>
          <p:nvPr/>
        </p:nvSpPr>
        <p:spPr>
          <a:xfrm>
            <a:off x="8576097" y="3776975"/>
            <a:ext cx="10780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Forfatter-</a:t>
            </a:r>
          </a:p>
          <a:p>
            <a:r>
              <a:rPr lang="nb-NO" dirty="0"/>
              <a:t>navn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3AA2C570-49AF-7324-116A-D729141687AB}"/>
              </a:ext>
            </a:extLst>
          </p:cNvPr>
          <p:cNvSpPr txBox="1"/>
          <p:nvPr/>
        </p:nvSpPr>
        <p:spPr>
          <a:xfrm>
            <a:off x="11645360" y="3776975"/>
            <a:ext cx="10780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Forfatter-</a:t>
            </a:r>
          </a:p>
          <a:p>
            <a:r>
              <a:rPr lang="nb-NO" dirty="0"/>
              <a:t>navn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DBC74239-80C5-DEB3-9FAF-2F7E7F4B8541}"/>
              </a:ext>
            </a:extLst>
          </p:cNvPr>
          <p:cNvSpPr txBox="1"/>
          <p:nvPr/>
        </p:nvSpPr>
        <p:spPr>
          <a:xfrm>
            <a:off x="13296883" y="3776975"/>
            <a:ext cx="10780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Forfatter-</a:t>
            </a:r>
          </a:p>
          <a:p>
            <a:r>
              <a:rPr lang="nb-NO" dirty="0"/>
              <a:t>navn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394F8AE4-1C2D-E66D-7E28-4E08F7929AA5}"/>
              </a:ext>
            </a:extLst>
          </p:cNvPr>
          <p:cNvSpPr txBox="1"/>
          <p:nvPr/>
        </p:nvSpPr>
        <p:spPr>
          <a:xfrm>
            <a:off x="14846416" y="3776975"/>
            <a:ext cx="10780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Forfatter-</a:t>
            </a:r>
          </a:p>
          <a:p>
            <a:r>
              <a:rPr lang="nb-NO" dirty="0"/>
              <a:t>navn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E0B9DDC7-9AED-2CE5-AEA5-11C5E5601B72}"/>
              </a:ext>
            </a:extLst>
          </p:cNvPr>
          <p:cNvSpPr txBox="1"/>
          <p:nvPr/>
        </p:nvSpPr>
        <p:spPr>
          <a:xfrm rot="5400000">
            <a:off x="14944125" y="5845338"/>
            <a:ext cx="980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Boktittel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3C9A163B-C61C-7539-CC8C-C3F323577033}"/>
              </a:ext>
            </a:extLst>
          </p:cNvPr>
          <p:cNvSpPr txBox="1"/>
          <p:nvPr/>
        </p:nvSpPr>
        <p:spPr>
          <a:xfrm>
            <a:off x="10092415" y="3776974"/>
            <a:ext cx="10780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Forfatter-</a:t>
            </a:r>
          </a:p>
          <a:p>
            <a:r>
              <a:rPr lang="nb-NO" dirty="0"/>
              <a:t>navn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5730238F-95B9-E579-23A6-3CBBFABBE9D3}"/>
              </a:ext>
            </a:extLst>
          </p:cNvPr>
          <p:cNvSpPr txBox="1"/>
          <p:nvPr/>
        </p:nvSpPr>
        <p:spPr>
          <a:xfrm rot="5400000">
            <a:off x="13285733" y="5779192"/>
            <a:ext cx="980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Boktittel</a:t>
            </a:r>
          </a:p>
        </p:txBody>
      </p:sp>
    </p:spTree>
    <p:extLst>
      <p:ext uri="{BB962C8B-B14F-4D97-AF65-F5344CB8AC3E}">
        <p14:creationId xmlns:p14="http://schemas.microsoft.com/office/powerpoint/2010/main" val="17150504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19D7538B0D4114EB16EC798328E611F" ma:contentTypeVersion="21" ma:contentTypeDescription="Opprett et nytt dokument." ma:contentTypeScope="" ma:versionID="552cb4eb5ca99c1b5d5744836e3ac39f">
  <xsd:schema xmlns:xsd="http://www.w3.org/2001/XMLSchema" xmlns:xs="http://www.w3.org/2001/XMLSchema" xmlns:p="http://schemas.microsoft.com/office/2006/metadata/properties" xmlns:ns1="http://schemas.microsoft.com/sharepoint/v3" xmlns:ns2="ae8fc81b-4b8f-4098-9b32-3302c248e388" xmlns:ns3="6d924bb2-9c9d-4438-af8c-85527232da48" targetNamespace="http://schemas.microsoft.com/office/2006/metadata/properties" ma:root="true" ma:fieldsID="f373c3f80c5d5d5e2a1ab3386430b38c" ns1:_="" ns2:_="" ns3:_="">
    <xsd:import namespace="http://schemas.microsoft.com/sharepoint/v3"/>
    <xsd:import namespace="ae8fc81b-4b8f-4098-9b32-3302c248e388"/>
    <xsd:import namespace="6d924bb2-9c9d-4438-af8c-85527232da4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1:AverageRating" minOccurs="0"/>
                <xsd:element ref="ns1:RatingCount" minOccurs="0"/>
                <xsd:element ref="ns1:RatedBy" minOccurs="0"/>
                <xsd:element ref="ns1:Ratings" minOccurs="0"/>
                <xsd:element ref="ns1:LikesCount" minOccurs="0"/>
                <xsd:element ref="ns1:LikedB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AverageRating" ma:index="21" nillable="true" ma:displayName="Vurdering (0-5)" ma:decimals="2" ma:description="Gjennomsnittsverdien av alle vurderingene som er sendt inn" ma:internalName="AverageRating" ma:readOnly="true">
      <xsd:simpleType>
        <xsd:restriction base="dms:Number"/>
      </xsd:simpleType>
    </xsd:element>
    <xsd:element name="RatingCount" ma:index="22" nillable="true" ma:displayName="Antall vurderinger" ma:decimals="0" ma:description="Antall vurderinger som er sendt inn" ma:internalName="RatingCount" ma:readOnly="true">
      <xsd:simpleType>
        <xsd:restriction base="dms:Number"/>
      </xsd:simpleType>
    </xsd:element>
    <xsd:element name="RatedBy" ma:index="23" nillable="true" ma:displayName="Rangert av" ma:description="Brukere rangerte elementet." ma:hidden="true" ma:list="UserInfo" ma:internalName="RatedBy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Ratings" ma:index="24" nillable="true" ma:displayName="Brukerrangeringer" ma:description="Brukerrangeringer for elementet" ma:hidden="true" ma:internalName="Ratings">
      <xsd:simpleType>
        <xsd:restriction base="dms:Note"/>
      </xsd:simpleType>
    </xsd:element>
    <xsd:element name="LikesCount" ma:index="25" nillable="true" ma:displayName="Antall koblinger" ma:internalName="LikesCount">
      <xsd:simpleType>
        <xsd:restriction base="dms:Unknown"/>
      </xsd:simpleType>
    </xsd:element>
    <xsd:element name="LikedBy" ma:index="26" nillable="true" ma:displayName="Likes av" ma:hidden="true" ma:list="UserInfo" ma:internalName="LikedBy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8fc81b-4b8f-4098-9b32-3302c248e3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ildemerkelapper" ma:readOnly="false" ma:fieldId="{5cf76f15-5ced-4ddc-b409-7134ff3c332f}" ma:taxonomyMulti="true" ma:sspId="38a7af41-9146-4967-834a-86d186bab5b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924bb2-9c9d-4438-af8c-85527232da48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45b44727-aaf5-49de-a91e-6fc44fd8f40c}" ma:internalName="TaxCatchAll" ma:showField="CatchAllData" ma:web="6d924bb2-9c9d-4438-af8c-85527232da4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e8fc81b-4b8f-4098-9b32-3302c248e388">
      <Terms xmlns="http://schemas.microsoft.com/office/infopath/2007/PartnerControls"/>
    </lcf76f155ced4ddcb4097134ff3c332f>
    <TaxCatchAll xmlns="6d924bb2-9c9d-4438-af8c-85527232da48" xsi:nil="true"/>
    <LikesCount xmlns="http://schemas.microsoft.com/sharepoint/v3" xsi:nil="true"/>
    <Ratings xmlns="http://schemas.microsoft.com/sharepoint/v3" xsi:nil="true"/>
    <LikedBy xmlns="http://schemas.microsoft.com/sharepoint/v3">
      <UserInfo>
        <DisplayName/>
        <AccountId xsi:nil="true"/>
        <AccountType/>
      </UserInfo>
    </LikedBy>
    <RatedBy xmlns="http://schemas.microsoft.com/sharepoint/v3">
      <UserInfo>
        <DisplayName/>
        <AccountId xsi:nil="true"/>
        <AccountType/>
      </UserInfo>
    </RatedBy>
  </documentManagement>
</p:properties>
</file>

<file path=customXml/itemProps1.xml><?xml version="1.0" encoding="utf-8"?>
<ds:datastoreItem xmlns:ds="http://schemas.openxmlformats.org/officeDocument/2006/customXml" ds:itemID="{1158C7EF-3AD8-4A92-A56E-C30528F456F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72DEB10-EADA-4202-9927-FDDEEE1EB09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ae8fc81b-4b8f-4098-9b32-3302c248e388"/>
    <ds:schemaRef ds:uri="6d924bb2-9c9d-4438-af8c-85527232da4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487E378-BE5D-479F-B554-44D27F094A64}">
  <ds:schemaRefs>
    <ds:schemaRef ds:uri="6d924bb2-9c9d-4438-af8c-85527232da48"/>
    <ds:schemaRef ds:uri="http://schemas.microsoft.com/office/2006/documentManagement/types"/>
    <ds:schemaRef ds:uri="http://purl.org/dc/elements/1.1/"/>
    <ds:schemaRef ds:uri="http://purl.org/dc/dcmitype/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ae8fc81b-4b8f-4098-9b32-3302c248e388"/>
    <ds:schemaRef ds:uri="http://www.w3.org/XML/1998/namespace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58</Words>
  <Application>Microsoft Office PowerPoint</Application>
  <PresentationFormat>Egendefinert</PresentationFormat>
  <Paragraphs>56</Paragraphs>
  <Slides>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7" baseType="lpstr">
      <vt:lpstr>Calibri</vt:lpstr>
      <vt:lpstr>Arial</vt:lpstr>
      <vt:lpstr>Aptos</vt:lpstr>
      <vt:lpstr>Office Theme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LESEPP - lilla</dc:title>
  <dc:creator>Lene Brennodden</dc:creator>
  <cp:lastModifiedBy>Lene Brennodden</cp:lastModifiedBy>
  <cp:revision>2</cp:revision>
  <dcterms:created xsi:type="dcterms:W3CDTF">2006-08-16T00:00:00Z</dcterms:created>
  <dcterms:modified xsi:type="dcterms:W3CDTF">2026-09-23T11:00:40Z</dcterms:modified>
  <dc:identifier>DAGzIjYjTPc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0x010100B19D7538B0D4114EB16EC798328E611F</vt:lpwstr>
  </property>
  <property fmtid="{D5CDD505-2E9C-101B-9397-08002B2CF9AE}" pid="3" name="MediaServiceImageTags">
    <vt:lpwstr/>
  </property>
</Properties>
</file>