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4" r:id="rId6"/>
    <p:sldId id="265" r:id="rId7"/>
    <p:sldId id="263" r:id="rId8"/>
    <p:sldId id="260" r:id="rId9"/>
    <p:sldId id="261" r:id="rId10"/>
    <p:sldId id="262" r:id="rId11"/>
    <p:sldId id="258" r:id="rId12"/>
    <p:sldId id="259" r:id="rId13"/>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Før vi les" id="{7829B8AF-CB2C-440C-877A-E4BD2140C6E8}">
          <p14:sldIdLst>
            <p14:sldId id="256"/>
            <p14:sldId id="264"/>
            <p14:sldId id="265"/>
          </p14:sldIdLst>
        </p14:section>
        <p14:section name="Medan vi les" id="{8C48030B-225F-44F2-9C71-927EB88358C7}">
          <p14:sldIdLst>
            <p14:sldId id="263"/>
          </p14:sldIdLst>
        </p14:section>
        <p14:section name="Etter vi har lese" id="{7E25CE35-C425-4218-8C40-50D36C8B49CA}">
          <p14:sldIdLst>
            <p14:sldId id="260"/>
            <p14:sldId id="261"/>
            <p14:sldId id="262"/>
          </p14:sldIdLst>
        </p14:section>
        <p14:section name="Skriveoppdrag" id="{84F838CF-17E9-42A9-93CA-72D741234D5D}">
          <p14:sldIdLst>
            <p14:sldId id="258"/>
            <p14:sldId id="25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F1B7"/>
    <a:srgbClr val="FE69FD"/>
    <a:srgbClr val="CDB0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0F0DA6-C7A0-42E7-B582-8FEB3217A77B}" v="17" dt="2024-12-12T13:25:14.288"/>
    <p1510:client id="{4939065E-7276-493A-B3D3-77EFBF334841}" v="33" dt="2024-12-13T09:06:06.747"/>
    <p1510:client id="{96D6FBDC-7F70-430D-8B5F-9D865C0A8BCE}" v="2" dt="2024-12-13T08:59:09.7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04" autoAdjust="0"/>
  </p:normalViewPr>
  <p:slideViewPr>
    <p:cSldViewPr snapToGrid="0">
      <p:cViewPr varScale="1">
        <p:scale>
          <a:sx n="98" d="100"/>
          <a:sy n="98" d="100"/>
        </p:scale>
        <p:origin x="348" y="90"/>
      </p:cViewPr>
      <p:guideLst/>
    </p:cSldViewPr>
  </p:slideViewPr>
  <p:outlineViewPr>
    <p:cViewPr>
      <p:scale>
        <a:sx n="33" d="100"/>
        <a:sy n="33" d="100"/>
      </p:scale>
      <p:origin x="0" y="-102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ild Torvund Olsen" userId="3423d729-1e8d-4c10-9ef2-90385d563038" providerId="ADAL" clId="{4939065E-7276-493A-B3D3-77EFBF334841}"/>
    <pc:docChg chg="custSel modSld">
      <pc:chgData name="Arild Torvund Olsen" userId="3423d729-1e8d-4c10-9ef2-90385d563038" providerId="ADAL" clId="{4939065E-7276-493A-B3D3-77EFBF334841}" dt="2024-12-13T09:12:58.737" v="50" actId="20577"/>
      <pc:docMkLst>
        <pc:docMk/>
      </pc:docMkLst>
      <pc:sldChg chg="modSp mod">
        <pc:chgData name="Arild Torvund Olsen" userId="3423d729-1e8d-4c10-9ef2-90385d563038" providerId="ADAL" clId="{4939065E-7276-493A-B3D3-77EFBF334841}" dt="2024-12-13T09:11:46.043" v="49" actId="20577"/>
        <pc:sldMkLst>
          <pc:docMk/>
          <pc:sldMk cId="1956807113" sldId="258"/>
        </pc:sldMkLst>
        <pc:spChg chg="mod">
          <ac:chgData name="Arild Torvund Olsen" userId="3423d729-1e8d-4c10-9ef2-90385d563038" providerId="ADAL" clId="{4939065E-7276-493A-B3D3-77EFBF334841}" dt="2024-12-13T09:11:46.043" v="49" actId="20577"/>
          <ac:spMkLst>
            <pc:docMk/>
            <pc:sldMk cId="1956807113" sldId="258"/>
            <ac:spMk id="4" creationId="{9C7811F4-F73F-E819-665D-F4B7180BB8C8}"/>
          </ac:spMkLst>
        </pc:spChg>
      </pc:sldChg>
      <pc:sldChg chg="modSp mod">
        <pc:chgData name="Arild Torvund Olsen" userId="3423d729-1e8d-4c10-9ef2-90385d563038" providerId="ADAL" clId="{4939065E-7276-493A-B3D3-77EFBF334841}" dt="2024-12-13T09:12:58.737" v="50" actId="20577"/>
        <pc:sldMkLst>
          <pc:docMk/>
          <pc:sldMk cId="1588914050" sldId="259"/>
        </pc:sldMkLst>
        <pc:spChg chg="mod">
          <ac:chgData name="Arild Torvund Olsen" userId="3423d729-1e8d-4c10-9ef2-90385d563038" providerId="ADAL" clId="{4939065E-7276-493A-B3D3-77EFBF334841}" dt="2024-12-13T09:12:58.737" v="50" actId="20577"/>
          <ac:spMkLst>
            <pc:docMk/>
            <pc:sldMk cId="1588914050" sldId="259"/>
            <ac:spMk id="4" creationId="{7887BFAD-6717-7054-CCA6-41CA31614908}"/>
          </ac:spMkLst>
        </pc:spChg>
      </pc:sldChg>
      <pc:sldChg chg="modSp mod">
        <pc:chgData name="Arild Torvund Olsen" userId="3423d729-1e8d-4c10-9ef2-90385d563038" providerId="ADAL" clId="{4939065E-7276-493A-B3D3-77EFBF334841}" dt="2024-12-13T09:04:45.877" v="26" actId="313"/>
        <pc:sldMkLst>
          <pc:docMk/>
          <pc:sldMk cId="250032183" sldId="261"/>
        </pc:sldMkLst>
        <pc:spChg chg="mod">
          <ac:chgData name="Arild Torvund Olsen" userId="3423d729-1e8d-4c10-9ef2-90385d563038" providerId="ADAL" clId="{4939065E-7276-493A-B3D3-77EFBF334841}" dt="2024-12-13T09:04:45.877" v="26" actId="313"/>
          <ac:spMkLst>
            <pc:docMk/>
            <pc:sldMk cId="250032183" sldId="261"/>
            <ac:spMk id="4" creationId="{111AAE9C-371E-9D2F-D6B5-BF5C70359538}"/>
          </ac:spMkLst>
        </pc:spChg>
      </pc:sldChg>
      <pc:sldChg chg="modSp mod">
        <pc:chgData name="Arild Torvund Olsen" userId="3423d729-1e8d-4c10-9ef2-90385d563038" providerId="ADAL" clId="{4939065E-7276-493A-B3D3-77EFBF334841}" dt="2024-12-13T09:10:17.811" v="37" actId="20577"/>
        <pc:sldMkLst>
          <pc:docMk/>
          <pc:sldMk cId="2408275220" sldId="262"/>
        </pc:sldMkLst>
        <pc:spChg chg="mod">
          <ac:chgData name="Arild Torvund Olsen" userId="3423d729-1e8d-4c10-9ef2-90385d563038" providerId="ADAL" clId="{4939065E-7276-493A-B3D3-77EFBF334841}" dt="2024-12-13T09:10:17.811" v="37" actId="20577"/>
          <ac:spMkLst>
            <pc:docMk/>
            <pc:sldMk cId="2408275220" sldId="262"/>
            <ac:spMk id="4" creationId="{9EB24EF3-687F-B079-E89F-E669385F223C}"/>
          </ac:spMkLst>
        </pc:spChg>
      </pc:sldChg>
      <pc:sldChg chg="modSp mod">
        <pc:chgData name="Arild Torvund Olsen" userId="3423d729-1e8d-4c10-9ef2-90385d563038" providerId="ADAL" clId="{4939065E-7276-493A-B3D3-77EFBF334841}" dt="2024-12-13T09:03:42.812" v="24" actId="6549"/>
        <pc:sldMkLst>
          <pc:docMk/>
          <pc:sldMk cId="990121856" sldId="263"/>
        </pc:sldMkLst>
        <pc:spChg chg="mod">
          <ac:chgData name="Arild Torvund Olsen" userId="3423d729-1e8d-4c10-9ef2-90385d563038" providerId="ADAL" clId="{4939065E-7276-493A-B3D3-77EFBF334841}" dt="2024-12-13T09:03:42.812" v="24" actId="6549"/>
          <ac:spMkLst>
            <pc:docMk/>
            <pc:sldMk cId="990121856" sldId="263"/>
            <ac:spMk id="5" creationId="{77016FFD-B57C-67AB-45E4-3821C49EF67F}"/>
          </ac:spMkLst>
        </pc:spChg>
      </pc:sldChg>
      <pc:sldChg chg="modSp mod">
        <pc:chgData name="Arild Torvund Olsen" userId="3423d729-1e8d-4c10-9ef2-90385d563038" providerId="ADAL" clId="{4939065E-7276-493A-B3D3-77EFBF334841}" dt="2024-12-13T09:03:10.859" v="14" actId="20577"/>
        <pc:sldMkLst>
          <pc:docMk/>
          <pc:sldMk cId="550907859" sldId="265"/>
        </pc:sldMkLst>
        <pc:spChg chg="mod">
          <ac:chgData name="Arild Torvund Olsen" userId="3423d729-1e8d-4c10-9ef2-90385d563038" providerId="ADAL" clId="{4939065E-7276-493A-B3D3-77EFBF334841}" dt="2024-12-13T09:03:10.859" v="14" actId="20577"/>
          <ac:spMkLst>
            <pc:docMk/>
            <pc:sldMk cId="550907859" sldId="265"/>
            <ac:spMk id="5" creationId="{77016FFD-B57C-67AB-45E4-3821C49EF67F}"/>
          </ac:spMkLst>
        </pc:spChg>
      </pc:sldChg>
    </pc:docChg>
  </pc:docChgLst>
  <pc:docChgLst>
    <pc:chgData name="Arild Torvund Olsen" userId="S::ato@hivolda.no::3423d729-1e8d-4c10-9ef2-90385d563038" providerId="AD" clId="Web-{96D6FBDC-7F70-430D-8B5F-9D865C0A8BCE}"/>
    <pc:docChg chg="modSld">
      <pc:chgData name="Arild Torvund Olsen" userId="S::ato@hivolda.no::3423d729-1e8d-4c10-9ef2-90385d563038" providerId="AD" clId="Web-{96D6FBDC-7F70-430D-8B5F-9D865C0A8BCE}" dt="2024-12-13T08:59:09.791" v="1" actId="20577"/>
      <pc:docMkLst>
        <pc:docMk/>
      </pc:docMkLst>
      <pc:sldChg chg="modSp">
        <pc:chgData name="Arild Torvund Olsen" userId="S::ato@hivolda.no::3423d729-1e8d-4c10-9ef2-90385d563038" providerId="AD" clId="Web-{96D6FBDC-7F70-430D-8B5F-9D865C0A8BCE}" dt="2024-12-13T08:59:09.791" v="1" actId="20577"/>
        <pc:sldMkLst>
          <pc:docMk/>
          <pc:sldMk cId="550907859" sldId="265"/>
        </pc:sldMkLst>
        <pc:spChg chg="mod">
          <ac:chgData name="Arild Torvund Olsen" userId="S::ato@hivolda.no::3423d729-1e8d-4c10-9ef2-90385d563038" providerId="AD" clId="Web-{96D6FBDC-7F70-430D-8B5F-9D865C0A8BCE}" dt="2024-12-13T08:59:09.791" v="1" actId="20577"/>
          <ac:spMkLst>
            <pc:docMk/>
            <pc:sldMk cId="550907859" sldId="265"/>
            <ac:spMk id="5" creationId="{77016FFD-B57C-67AB-45E4-3821C49EF67F}"/>
          </ac:spMkLst>
        </pc:spChg>
      </pc:sldChg>
    </pc:docChg>
  </pc:docChgLst>
  <pc:docChgLst>
    <pc:chgData name="Håvard Festø" userId="f57230d2-f9a8-41f7-8e26-c4fbcd71b2cb" providerId="ADAL" clId="{0F0F0DA6-C7A0-42E7-B582-8FEB3217A77B}"/>
    <pc:docChg chg="undo custSel addSld delSld modSld sldOrd addSection modSection">
      <pc:chgData name="Håvard Festø" userId="f57230d2-f9a8-41f7-8e26-c4fbcd71b2cb" providerId="ADAL" clId="{0F0F0DA6-C7A0-42E7-B582-8FEB3217A77B}" dt="2024-12-12T13:27:26.873" v="1015" actId="207"/>
      <pc:docMkLst>
        <pc:docMk/>
      </pc:docMkLst>
      <pc:sldChg chg="addSp delSp modSp new mod setBg">
        <pc:chgData name="Håvard Festø" userId="f57230d2-f9a8-41f7-8e26-c4fbcd71b2cb" providerId="ADAL" clId="{0F0F0DA6-C7A0-42E7-B582-8FEB3217A77B}" dt="2024-12-12T13:25:55.736" v="987" actId="403"/>
        <pc:sldMkLst>
          <pc:docMk/>
          <pc:sldMk cId="4129642667" sldId="256"/>
        </pc:sldMkLst>
        <pc:spChg chg="mod">
          <ac:chgData name="Håvard Festø" userId="f57230d2-f9a8-41f7-8e26-c4fbcd71b2cb" providerId="ADAL" clId="{0F0F0DA6-C7A0-42E7-B582-8FEB3217A77B}" dt="2024-12-12T13:25:02.071" v="961" actId="14100"/>
          <ac:spMkLst>
            <pc:docMk/>
            <pc:sldMk cId="4129642667" sldId="256"/>
            <ac:spMk id="2" creationId="{E3A8286C-960B-65F2-2235-B9FBFBC162C7}"/>
          </ac:spMkLst>
        </pc:spChg>
        <pc:spChg chg="del">
          <ac:chgData name="Håvard Festø" userId="f57230d2-f9a8-41f7-8e26-c4fbcd71b2cb" providerId="ADAL" clId="{0F0F0DA6-C7A0-42E7-B582-8FEB3217A77B}" dt="2024-12-12T12:22:23.900" v="183" actId="478"/>
          <ac:spMkLst>
            <pc:docMk/>
            <pc:sldMk cId="4129642667" sldId="256"/>
            <ac:spMk id="3" creationId="{6EDF278E-0F3C-3468-C062-F11A492AB399}"/>
          </ac:spMkLst>
        </pc:spChg>
        <pc:spChg chg="add mod">
          <ac:chgData name="Håvard Festø" userId="f57230d2-f9a8-41f7-8e26-c4fbcd71b2cb" providerId="ADAL" clId="{0F0F0DA6-C7A0-42E7-B582-8FEB3217A77B}" dt="2024-12-12T13:25:55.736" v="987" actId="403"/>
          <ac:spMkLst>
            <pc:docMk/>
            <pc:sldMk cId="4129642667" sldId="256"/>
            <ac:spMk id="5" creationId="{0CFB2A2C-B30E-1C1D-55B2-D36610367F5A}"/>
          </ac:spMkLst>
        </pc:spChg>
        <pc:spChg chg="add">
          <ac:chgData name="Håvard Festø" userId="f57230d2-f9a8-41f7-8e26-c4fbcd71b2cb" providerId="ADAL" clId="{0F0F0DA6-C7A0-42E7-B582-8FEB3217A77B}" dt="2024-12-12T12:22:37.712" v="184" actId="26606"/>
          <ac:spMkLst>
            <pc:docMk/>
            <pc:sldMk cId="4129642667" sldId="256"/>
            <ac:spMk id="9" creationId="{8B646C36-EEEC-4D52-8E8E-206F4CD8A3DA}"/>
          </ac:spMkLst>
        </pc:spChg>
        <pc:spChg chg="add">
          <ac:chgData name="Håvard Festø" userId="f57230d2-f9a8-41f7-8e26-c4fbcd71b2cb" providerId="ADAL" clId="{0F0F0DA6-C7A0-42E7-B582-8FEB3217A77B}" dt="2024-12-12T12:22:37.712" v="184" actId="26606"/>
          <ac:spMkLst>
            <pc:docMk/>
            <pc:sldMk cId="4129642667" sldId="256"/>
            <ac:spMk id="15" creationId="{8258443E-B333-44F4-8D49-1EAB1C1A4613}"/>
          </ac:spMkLst>
        </pc:spChg>
        <pc:spChg chg="add">
          <ac:chgData name="Håvard Festø" userId="f57230d2-f9a8-41f7-8e26-c4fbcd71b2cb" providerId="ADAL" clId="{0F0F0DA6-C7A0-42E7-B582-8FEB3217A77B}" dt="2024-12-12T12:22:37.712" v="184" actId="26606"/>
          <ac:spMkLst>
            <pc:docMk/>
            <pc:sldMk cId="4129642667" sldId="256"/>
            <ac:spMk id="24" creationId="{4FB204DF-284E-45F6-A017-79A4DF57BCCB}"/>
          </ac:spMkLst>
        </pc:spChg>
        <pc:spChg chg="add">
          <ac:chgData name="Håvard Festø" userId="f57230d2-f9a8-41f7-8e26-c4fbcd71b2cb" providerId="ADAL" clId="{0F0F0DA6-C7A0-42E7-B582-8FEB3217A77B}" dt="2024-12-12T12:22:37.712" v="184" actId="26606"/>
          <ac:spMkLst>
            <pc:docMk/>
            <pc:sldMk cId="4129642667" sldId="256"/>
            <ac:spMk id="26" creationId="{EB8560A9-B281-46EB-A304-1E4A5A00D6A9}"/>
          </ac:spMkLst>
        </pc:spChg>
        <pc:spChg chg="add">
          <ac:chgData name="Håvard Festø" userId="f57230d2-f9a8-41f7-8e26-c4fbcd71b2cb" providerId="ADAL" clId="{0F0F0DA6-C7A0-42E7-B582-8FEB3217A77B}" dt="2024-12-12T12:22:37.712" v="184" actId="26606"/>
          <ac:spMkLst>
            <pc:docMk/>
            <pc:sldMk cId="4129642667" sldId="256"/>
            <ac:spMk id="28" creationId="{4D1A5E71-B6B6-486A-8CDC-C7ABD9B903F6}"/>
          </ac:spMkLst>
        </pc:spChg>
        <pc:spChg chg="add">
          <ac:chgData name="Håvard Festø" userId="f57230d2-f9a8-41f7-8e26-c4fbcd71b2cb" providerId="ADAL" clId="{0F0F0DA6-C7A0-42E7-B582-8FEB3217A77B}" dt="2024-12-12T12:22:37.712" v="184" actId="26606"/>
          <ac:spMkLst>
            <pc:docMk/>
            <pc:sldMk cId="4129642667" sldId="256"/>
            <ac:spMk id="30" creationId="{667882DD-56E8-460E-99D5-86E71982D5AB}"/>
          </ac:spMkLst>
        </pc:spChg>
        <pc:grpChg chg="add">
          <ac:chgData name="Håvard Festø" userId="f57230d2-f9a8-41f7-8e26-c4fbcd71b2cb" providerId="ADAL" clId="{0F0F0DA6-C7A0-42E7-B582-8FEB3217A77B}" dt="2024-12-12T12:22:37.712" v="184" actId="26606"/>
          <ac:grpSpMkLst>
            <pc:docMk/>
            <pc:sldMk cId="4129642667" sldId="256"/>
            <ac:grpSpMk id="11" creationId="{B2EBBF56-923D-48A7-9F8F-86E33CFA3EF9}"/>
          </ac:grpSpMkLst>
        </pc:grpChg>
        <pc:grpChg chg="add">
          <ac:chgData name="Håvard Festø" userId="f57230d2-f9a8-41f7-8e26-c4fbcd71b2cb" providerId="ADAL" clId="{0F0F0DA6-C7A0-42E7-B582-8FEB3217A77B}" dt="2024-12-12T12:22:37.712" v="184" actId="26606"/>
          <ac:grpSpMkLst>
            <pc:docMk/>
            <pc:sldMk cId="4129642667" sldId="256"/>
            <ac:grpSpMk id="17" creationId="{FB9739EB-7F66-433D-841F-AB3CD18700B7}"/>
          </ac:grpSpMkLst>
        </pc:grpChg>
        <pc:picChg chg="add mod">
          <ac:chgData name="Håvard Festø" userId="f57230d2-f9a8-41f7-8e26-c4fbcd71b2cb" providerId="ADAL" clId="{0F0F0DA6-C7A0-42E7-B582-8FEB3217A77B}" dt="2024-12-12T12:57:33.199" v="487" actId="14100"/>
          <ac:picMkLst>
            <pc:docMk/>
            <pc:sldMk cId="4129642667" sldId="256"/>
            <ac:picMk id="4" creationId="{4ADEC6DB-520F-86A6-E4AA-8302F77B20E5}"/>
          </ac:picMkLst>
        </pc:picChg>
      </pc:sldChg>
      <pc:sldChg chg="addSp modSp new del mod modAnim">
        <pc:chgData name="Håvard Festø" userId="f57230d2-f9a8-41f7-8e26-c4fbcd71b2cb" providerId="ADAL" clId="{0F0F0DA6-C7A0-42E7-B582-8FEB3217A77B}" dt="2024-12-12T13:19:03.546" v="766" actId="47"/>
        <pc:sldMkLst>
          <pc:docMk/>
          <pc:sldMk cId="4266384945" sldId="257"/>
        </pc:sldMkLst>
        <pc:picChg chg="add mod">
          <ac:chgData name="Håvard Festø" userId="f57230d2-f9a8-41f7-8e26-c4fbcd71b2cb" providerId="ADAL" clId="{0F0F0DA6-C7A0-42E7-B582-8FEB3217A77B}" dt="2024-12-12T12:54:49.034" v="485" actId="14100"/>
          <ac:picMkLst>
            <pc:docMk/>
            <pc:sldMk cId="4266384945" sldId="257"/>
            <ac:picMk id="2" creationId="{0AC972FC-6B01-6F66-CBF0-DFE7AF7050D0}"/>
          </ac:picMkLst>
        </pc:picChg>
        <pc:picChg chg="add">
          <ac:chgData name="Håvard Festø" userId="f57230d2-f9a8-41f7-8e26-c4fbcd71b2cb" providerId="ADAL" clId="{0F0F0DA6-C7A0-42E7-B582-8FEB3217A77B}" dt="2024-12-12T12:22:57.994" v="185"/>
          <ac:picMkLst>
            <pc:docMk/>
            <pc:sldMk cId="4266384945" sldId="257"/>
            <ac:picMk id="1026" creationId="{11824892-DE4E-03DD-ED28-43E2A65E6B97}"/>
          </ac:picMkLst>
        </pc:picChg>
      </pc:sldChg>
      <pc:sldChg chg="addSp delSp modSp new mod ord setBg modClrScheme chgLayout">
        <pc:chgData name="Håvard Festø" userId="f57230d2-f9a8-41f7-8e26-c4fbcd71b2cb" providerId="ADAL" clId="{0F0F0DA6-C7A0-42E7-B582-8FEB3217A77B}" dt="2024-12-12T13:27:20.769" v="1014" actId="207"/>
        <pc:sldMkLst>
          <pc:docMk/>
          <pc:sldMk cId="1956807113" sldId="258"/>
        </pc:sldMkLst>
        <pc:spChg chg="mod ord">
          <ac:chgData name="Håvard Festø" userId="f57230d2-f9a8-41f7-8e26-c4fbcd71b2cb" providerId="ADAL" clId="{0F0F0DA6-C7A0-42E7-B582-8FEB3217A77B}" dt="2024-12-12T13:27:20.769" v="1014" actId="207"/>
          <ac:spMkLst>
            <pc:docMk/>
            <pc:sldMk cId="1956807113" sldId="258"/>
            <ac:spMk id="2" creationId="{022E9065-6C3C-B901-3921-8C33730F9386}"/>
          </ac:spMkLst>
        </pc:spChg>
        <pc:spChg chg="del">
          <ac:chgData name="Håvard Festø" userId="f57230d2-f9a8-41f7-8e26-c4fbcd71b2cb" providerId="ADAL" clId="{0F0F0DA6-C7A0-42E7-B582-8FEB3217A77B}" dt="2024-12-12T12:53:25.496" v="463" actId="6264"/>
          <ac:spMkLst>
            <pc:docMk/>
            <pc:sldMk cId="1956807113" sldId="258"/>
            <ac:spMk id="3" creationId="{D097CFDB-D550-4325-CE32-B6551F562D23}"/>
          </ac:spMkLst>
        </pc:spChg>
        <pc:spChg chg="mod ord">
          <ac:chgData name="Håvard Festø" userId="f57230d2-f9a8-41f7-8e26-c4fbcd71b2cb" providerId="ADAL" clId="{0F0F0DA6-C7A0-42E7-B582-8FEB3217A77B}" dt="2024-12-12T12:54:32.600" v="482" actId="790"/>
          <ac:spMkLst>
            <pc:docMk/>
            <pc:sldMk cId="1956807113" sldId="258"/>
            <ac:spMk id="4" creationId="{9C7811F4-F73F-E819-665D-F4B7180BB8C8}"/>
          </ac:spMkLst>
        </pc:spChg>
        <pc:spChg chg="add del mod">
          <ac:chgData name="Håvard Festø" userId="f57230d2-f9a8-41f7-8e26-c4fbcd71b2cb" providerId="ADAL" clId="{0F0F0DA6-C7A0-42E7-B582-8FEB3217A77B}" dt="2024-12-12T12:53:25.496" v="463" actId="6264"/>
          <ac:spMkLst>
            <pc:docMk/>
            <pc:sldMk cId="1956807113" sldId="258"/>
            <ac:spMk id="5" creationId="{3738B8A6-BCEE-6BF2-2FEC-257A2284CF3F}"/>
          </ac:spMkLst>
        </pc:spChg>
        <pc:spChg chg="add del mod">
          <ac:chgData name="Håvard Festø" userId="f57230d2-f9a8-41f7-8e26-c4fbcd71b2cb" providerId="ADAL" clId="{0F0F0DA6-C7A0-42E7-B582-8FEB3217A77B}" dt="2024-12-12T12:53:25.496" v="463" actId="6264"/>
          <ac:spMkLst>
            <pc:docMk/>
            <pc:sldMk cId="1956807113" sldId="258"/>
            <ac:spMk id="6" creationId="{973FA7A1-96ED-947B-F23D-EFDCE77968BA}"/>
          </ac:spMkLst>
        </pc:spChg>
        <pc:spChg chg="add del mod ord">
          <ac:chgData name="Håvard Festø" userId="f57230d2-f9a8-41f7-8e26-c4fbcd71b2cb" providerId="ADAL" clId="{0F0F0DA6-C7A0-42E7-B582-8FEB3217A77B}" dt="2024-12-12T12:53:30.216" v="465" actId="700"/>
          <ac:spMkLst>
            <pc:docMk/>
            <pc:sldMk cId="1956807113" sldId="258"/>
            <ac:spMk id="7" creationId="{C891C3B6-5FAA-E1AB-E50F-2C94C8C7F5AF}"/>
          </ac:spMkLst>
        </pc:spChg>
        <pc:spChg chg="add del mod ord">
          <ac:chgData name="Håvard Festø" userId="f57230d2-f9a8-41f7-8e26-c4fbcd71b2cb" providerId="ADAL" clId="{0F0F0DA6-C7A0-42E7-B582-8FEB3217A77B}" dt="2024-12-12T12:53:35.449" v="466" actId="26606"/>
          <ac:spMkLst>
            <pc:docMk/>
            <pc:sldMk cId="1956807113" sldId="258"/>
            <ac:spMk id="8" creationId="{A02E4CA0-9ECC-2E59-8F2A-69ABAFCBDB48}"/>
          </ac:spMkLst>
        </pc:spChg>
        <pc:spChg chg="add del">
          <ac:chgData name="Håvard Festø" userId="f57230d2-f9a8-41f7-8e26-c4fbcd71b2cb" providerId="ADAL" clId="{0F0F0DA6-C7A0-42E7-B582-8FEB3217A77B}" dt="2024-12-12T12:53:43.627" v="468" actId="26606"/>
          <ac:spMkLst>
            <pc:docMk/>
            <pc:sldMk cId="1956807113" sldId="258"/>
            <ac:spMk id="13" creationId="{5A0118C5-4F8D-4CF4-BADD-53FEACC6C42A}"/>
          </ac:spMkLst>
        </pc:spChg>
        <pc:spChg chg="add del">
          <ac:chgData name="Håvard Festø" userId="f57230d2-f9a8-41f7-8e26-c4fbcd71b2cb" providerId="ADAL" clId="{0F0F0DA6-C7A0-42E7-B582-8FEB3217A77B}" dt="2024-12-12T12:53:43.627" v="468" actId="26606"/>
          <ac:spMkLst>
            <pc:docMk/>
            <pc:sldMk cId="1956807113" sldId="258"/>
            <ac:spMk id="15" creationId="{55C61911-45B2-48BF-AC7A-1EB579B42CBB}"/>
          </ac:spMkLst>
        </pc:spChg>
        <pc:spChg chg="add del">
          <ac:chgData name="Håvard Festø" userId="f57230d2-f9a8-41f7-8e26-c4fbcd71b2cb" providerId="ADAL" clId="{0F0F0DA6-C7A0-42E7-B582-8FEB3217A77B}" dt="2024-12-12T12:53:43.627" v="468" actId="26606"/>
          <ac:spMkLst>
            <pc:docMk/>
            <pc:sldMk cId="1956807113" sldId="258"/>
            <ac:spMk id="17" creationId="{2DE4D4CE-6DAE-4A05-BE5B-6BCE3F4EC79B}"/>
          </ac:spMkLst>
        </pc:spChg>
        <pc:spChg chg="add del">
          <ac:chgData name="Håvard Festø" userId="f57230d2-f9a8-41f7-8e26-c4fbcd71b2cb" providerId="ADAL" clId="{0F0F0DA6-C7A0-42E7-B582-8FEB3217A77B}" dt="2024-12-12T12:53:43.627" v="468" actId="26606"/>
          <ac:spMkLst>
            <pc:docMk/>
            <pc:sldMk cId="1956807113" sldId="258"/>
            <ac:spMk id="23" creationId="{10C23D31-5B0A-4956-A59F-A24F57D2A959}"/>
          </ac:spMkLst>
        </pc:spChg>
        <pc:spChg chg="add del">
          <ac:chgData name="Håvard Festø" userId="f57230d2-f9a8-41f7-8e26-c4fbcd71b2cb" providerId="ADAL" clId="{0F0F0DA6-C7A0-42E7-B582-8FEB3217A77B}" dt="2024-12-12T12:53:43.627" v="468" actId="26606"/>
          <ac:spMkLst>
            <pc:docMk/>
            <pc:sldMk cId="1956807113" sldId="258"/>
            <ac:spMk id="25" creationId="{F4C6FC6E-4AAF-4628-B7E5-85DF9D323B6F}"/>
          </ac:spMkLst>
        </pc:spChg>
        <pc:spChg chg="add">
          <ac:chgData name="Håvard Festø" userId="f57230d2-f9a8-41f7-8e26-c4fbcd71b2cb" providerId="ADAL" clId="{0F0F0DA6-C7A0-42E7-B582-8FEB3217A77B}" dt="2024-12-12T12:53:43.627" v="468" actId="26606"/>
          <ac:spMkLst>
            <pc:docMk/>
            <pc:sldMk cId="1956807113" sldId="258"/>
            <ac:spMk id="37" creationId="{5A0118C5-4F8D-4CF4-BADD-53FEACC6C42A}"/>
          </ac:spMkLst>
        </pc:spChg>
        <pc:spChg chg="add">
          <ac:chgData name="Håvard Festø" userId="f57230d2-f9a8-41f7-8e26-c4fbcd71b2cb" providerId="ADAL" clId="{0F0F0DA6-C7A0-42E7-B582-8FEB3217A77B}" dt="2024-12-12T12:53:43.627" v="468" actId="26606"/>
          <ac:spMkLst>
            <pc:docMk/>
            <pc:sldMk cId="1956807113" sldId="258"/>
            <ac:spMk id="39" creationId="{F98F79A4-A6C7-4101-B1E9-27E05CB7CFA0}"/>
          </ac:spMkLst>
        </pc:spChg>
        <pc:spChg chg="add">
          <ac:chgData name="Håvard Festø" userId="f57230d2-f9a8-41f7-8e26-c4fbcd71b2cb" providerId="ADAL" clId="{0F0F0DA6-C7A0-42E7-B582-8FEB3217A77B}" dt="2024-12-12T12:53:43.627" v="468" actId="26606"/>
          <ac:spMkLst>
            <pc:docMk/>
            <pc:sldMk cId="1956807113" sldId="258"/>
            <ac:spMk id="41" creationId="{31CE7A08-2184-4B99-ABC0-B40CD1D3F281}"/>
          </ac:spMkLst>
        </pc:spChg>
        <pc:spChg chg="add">
          <ac:chgData name="Håvard Festø" userId="f57230d2-f9a8-41f7-8e26-c4fbcd71b2cb" providerId="ADAL" clId="{0F0F0DA6-C7A0-42E7-B582-8FEB3217A77B}" dt="2024-12-12T12:53:43.627" v="468" actId="26606"/>
          <ac:spMkLst>
            <pc:docMk/>
            <pc:sldMk cId="1956807113" sldId="258"/>
            <ac:spMk id="43" creationId="{79AFCB35-9C04-4524-A0B1-57FF6865D013}"/>
          </ac:spMkLst>
        </pc:spChg>
        <pc:spChg chg="add">
          <ac:chgData name="Håvard Festø" userId="f57230d2-f9a8-41f7-8e26-c4fbcd71b2cb" providerId="ADAL" clId="{0F0F0DA6-C7A0-42E7-B582-8FEB3217A77B}" dt="2024-12-12T12:53:43.627" v="468" actId="26606"/>
          <ac:spMkLst>
            <pc:docMk/>
            <pc:sldMk cId="1956807113" sldId="258"/>
            <ac:spMk id="45" creationId="{D11AD2AD-0BA0-4DD3-8EEA-84686A0E718C}"/>
          </ac:spMkLst>
        </pc:spChg>
        <pc:spChg chg="add">
          <ac:chgData name="Håvard Festø" userId="f57230d2-f9a8-41f7-8e26-c4fbcd71b2cb" providerId="ADAL" clId="{0F0F0DA6-C7A0-42E7-B582-8FEB3217A77B}" dt="2024-12-12T12:53:43.627" v="468" actId="26606"/>
          <ac:spMkLst>
            <pc:docMk/>
            <pc:sldMk cId="1956807113" sldId="258"/>
            <ac:spMk id="47" creationId="{9E5C5460-229E-46C8-A712-CC317985420F}"/>
          </ac:spMkLst>
        </pc:spChg>
        <pc:spChg chg="add">
          <ac:chgData name="Håvard Festø" userId="f57230d2-f9a8-41f7-8e26-c4fbcd71b2cb" providerId="ADAL" clId="{0F0F0DA6-C7A0-42E7-B582-8FEB3217A77B}" dt="2024-12-12T12:53:43.627" v="468" actId="26606"/>
          <ac:spMkLst>
            <pc:docMk/>
            <pc:sldMk cId="1956807113" sldId="258"/>
            <ac:spMk id="49" creationId="{2552FC29-9118-466F-940E-80C84EFDF07B}"/>
          </ac:spMkLst>
        </pc:spChg>
        <pc:grpChg chg="add del">
          <ac:chgData name="Håvard Festø" userId="f57230d2-f9a8-41f7-8e26-c4fbcd71b2cb" providerId="ADAL" clId="{0F0F0DA6-C7A0-42E7-B582-8FEB3217A77B}" dt="2024-12-12T12:53:43.627" v="468" actId="26606"/>
          <ac:grpSpMkLst>
            <pc:docMk/>
            <pc:sldMk cId="1956807113" sldId="258"/>
            <ac:grpSpMk id="19" creationId="{B8CB1D39-68D4-4372-BF3B-2A33A7495E2B}"/>
          </ac:grpSpMkLst>
        </pc:grpChg>
        <pc:grpChg chg="add del">
          <ac:chgData name="Håvard Festø" userId="f57230d2-f9a8-41f7-8e26-c4fbcd71b2cb" providerId="ADAL" clId="{0F0F0DA6-C7A0-42E7-B582-8FEB3217A77B}" dt="2024-12-12T12:53:43.627" v="468" actId="26606"/>
          <ac:grpSpMkLst>
            <pc:docMk/>
            <pc:sldMk cId="1956807113" sldId="258"/>
            <ac:grpSpMk id="27" creationId="{582A903B-6B78-4F0A-B7C9-3D80499020B8}"/>
          </ac:grpSpMkLst>
        </pc:grpChg>
        <pc:grpChg chg="add">
          <ac:chgData name="Håvard Festø" userId="f57230d2-f9a8-41f7-8e26-c4fbcd71b2cb" providerId="ADAL" clId="{0F0F0DA6-C7A0-42E7-B582-8FEB3217A77B}" dt="2024-12-12T12:53:43.627" v="468" actId="26606"/>
          <ac:grpSpMkLst>
            <pc:docMk/>
            <pc:sldMk cId="1956807113" sldId="258"/>
            <ac:grpSpMk id="51" creationId="{0C156BF8-7FF7-440F-BE2B-417DFFE8BFA5}"/>
          </ac:grpSpMkLst>
        </pc:grpChg>
      </pc:sldChg>
      <pc:sldChg chg="addSp delSp modSp new mod setBg">
        <pc:chgData name="Håvard Festø" userId="f57230d2-f9a8-41f7-8e26-c4fbcd71b2cb" providerId="ADAL" clId="{0F0F0DA6-C7A0-42E7-B582-8FEB3217A77B}" dt="2024-12-12T13:27:26.873" v="1015" actId="207"/>
        <pc:sldMkLst>
          <pc:docMk/>
          <pc:sldMk cId="1588914050" sldId="259"/>
        </pc:sldMkLst>
        <pc:spChg chg="mod">
          <ac:chgData name="Håvard Festø" userId="f57230d2-f9a8-41f7-8e26-c4fbcd71b2cb" providerId="ADAL" clId="{0F0F0DA6-C7A0-42E7-B582-8FEB3217A77B}" dt="2024-12-12T13:27:26.873" v="1015" actId="207"/>
          <ac:spMkLst>
            <pc:docMk/>
            <pc:sldMk cId="1588914050" sldId="259"/>
            <ac:spMk id="2" creationId="{567220C8-155F-1980-6B60-D5CA0E40EDC0}"/>
          </ac:spMkLst>
        </pc:spChg>
        <pc:spChg chg="del">
          <ac:chgData name="Håvard Festø" userId="f57230d2-f9a8-41f7-8e26-c4fbcd71b2cb" providerId="ADAL" clId="{0F0F0DA6-C7A0-42E7-B582-8FEB3217A77B}" dt="2024-12-12T10:54:25.561" v="30" actId="478"/>
          <ac:spMkLst>
            <pc:docMk/>
            <pc:sldMk cId="1588914050" sldId="259"/>
            <ac:spMk id="3" creationId="{4715BED1-6FAB-7A2E-EA6C-27DA1FE4A807}"/>
          </ac:spMkLst>
        </pc:spChg>
        <pc:spChg chg="mod">
          <ac:chgData name="Håvard Festø" userId="f57230d2-f9a8-41f7-8e26-c4fbcd71b2cb" providerId="ADAL" clId="{0F0F0DA6-C7A0-42E7-B582-8FEB3217A77B}" dt="2024-12-12T12:53:15.478" v="462" actId="790"/>
          <ac:spMkLst>
            <pc:docMk/>
            <pc:sldMk cId="1588914050" sldId="259"/>
            <ac:spMk id="4" creationId="{7887BFAD-6717-7054-CCA6-41CA31614908}"/>
          </ac:spMkLst>
        </pc:spChg>
        <pc:spChg chg="add del">
          <ac:chgData name="Håvard Festø" userId="f57230d2-f9a8-41f7-8e26-c4fbcd71b2cb" providerId="ADAL" clId="{0F0F0DA6-C7A0-42E7-B582-8FEB3217A77B}" dt="2024-12-12T12:49:30.937" v="418" actId="26606"/>
          <ac:spMkLst>
            <pc:docMk/>
            <pc:sldMk cId="1588914050" sldId="259"/>
            <ac:spMk id="9" creationId="{5A0118C5-4F8D-4CF4-BADD-53FEACC6C42A}"/>
          </ac:spMkLst>
        </pc:spChg>
        <pc:spChg chg="add del">
          <ac:chgData name="Håvard Festø" userId="f57230d2-f9a8-41f7-8e26-c4fbcd71b2cb" providerId="ADAL" clId="{0F0F0DA6-C7A0-42E7-B582-8FEB3217A77B}" dt="2024-12-12T12:49:30.937" v="418" actId="26606"/>
          <ac:spMkLst>
            <pc:docMk/>
            <pc:sldMk cId="1588914050" sldId="259"/>
            <ac:spMk id="30" creationId="{EC11F68A-CC71-4196-BBF3-20CDCD75D4E6}"/>
          </ac:spMkLst>
        </pc:spChg>
        <pc:spChg chg="add del">
          <ac:chgData name="Håvard Festø" userId="f57230d2-f9a8-41f7-8e26-c4fbcd71b2cb" providerId="ADAL" clId="{0F0F0DA6-C7A0-42E7-B582-8FEB3217A77B}" dt="2024-12-12T12:49:30.937" v="418" actId="26606"/>
          <ac:spMkLst>
            <pc:docMk/>
            <pc:sldMk cId="1588914050" sldId="259"/>
            <ac:spMk id="32" creationId="{085F9950-F10E-4E64-962B-F70345789875}"/>
          </ac:spMkLst>
        </pc:spChg>
        <pc:spChg chg="add del">
          <ac:chgData name="Håvard Festø" userId="f57230d2-f9a8-41f7-8e26-c4fbcd71b2cb" providerId="ADAL" clId="{0F0F0DA6-C7A0-42E7-B582-8FEB3217A77B}" dt="2024-12-12T12:51:17.525" v="439" actId="26606"/>
          <ac:spMkLst>
            <pc:docMk/>
            <pc:sldMk cId="1588914050" sldId="259"/>
            <ac:spMk id="191" creationId="{5A0118C5-4F8D-4CF4-BADD-53FEACC6C42A}"/>
          </ac:spMkLst>
        </pc:spChg>
        <pc:spChg chg="add del">
          <ac:chgData name="Håvard Festø" userId="f57230d2-f9a8-41f7-8e26-c4fbcd71b2cb" providerId="ADAL" clId="{0F0F0DA6-C7A0-42E7-B582-8FEB3217A77B}" dt="2024-12-12T12:51:17.525" v="439" actId="26606"/>
          <ac:spMkLst>
            <pc:docMk/>
            <pc:sldMk cId="1588914050" sldId="259"/>
            <ac:spMk id="362" creationId="{A99050EE-26AF-4253-BD50-F0FCD965A8F6}"/>
          </ac:spMkLst>
        </pc:spChg>
        <pc:spChg chg="add del">
          <ac:chgData name="Håvard Festø" userId="f57230d2-f9a8-41f7-8e26-c4fbcd71b2cb" providerId="ADAL" clId="{0F0F0DA6-C7A0-42E7-B582-8FEB3217A77B}" dt="2024-12-12T12:51:17.525" v="439" actId="26606"/>
          <ac:spMkLst>
            <pc:docMk/>
            <pc:sldMk cId="1588914050" sldId="259"/>
            <ac:spMk id="365" creationId="{D0C78466-EB6E-45A0-99A6-A00789ACD90A}"/>
          </ac:spMkLst>
        </pc:spChg>
        <pc:spChg chg="add del">
          <ac:chgData name="Håvard Festø" userId="f57230d2-f9a8-41f7-8e26-c4fbcd71b2cb" providerId="ADAL" clId="{0F0F0DA6-C7A0-42E7-B582-8FEB3217A77B}" dt="2024-12-12T12:51:17.525" v="439" actId="26606"/>
          <ac:spMkLst>
            <pc:docMk/>
            <pc:sldMk cId="1588914050" sldId="259"/>
            <ac:spMk id="366" creationId="{E99F76E4-5DFD-4DBE-B042-66FBCD1182C9}"/>
          </ac:spMkLst>
        </pc:spChg>
        <pc:spChg chg="add">
          <ac:chgData name="Håvard Festø" userId="f57230d2-f9a8-41f7-8e26-c4fbcd71b2cb" providerId="ADAL" clId="{0F0F0DA6-C7A0-42E7-B582-8FEB3217A77B}" dt="2024-12-12T12:51:17.525" v="439" actId="26606"/>
          <ac:spMkLst>
            <pc:docMk/>
            <pc:sldMk cId="1588914050" sldId="259"/>
            <ac:spMk id="381" creationId="{5A0118C5-4F8D-4CF4-BADD-53FEACC6C42A}"/>
          </ac:spMkLst>
        </pc:spChg>
        <pc:spChg chg="add">
          <ac:chgData name="Håvard Festø" userId="f57230d2-f9a8-41f7-8e26-c4fbcd71b2cb" providerId="ADAL" clId="{0F0F0DA6-C7A0-42E7-B582-8FEB3217A77B}" dt="2024-12-12T12:51:17.525" v="439" actId="26606"/>
          <ac:spMkLst>
            <pc:docMk/>
            <pc:sldMk cId="1588914050" sldId="259"/>
            <ac:spMk id="383" creationId="{D0A98BBA-D3EA-45DC-B8A1-9C61397D4C21}"/>
          </ac:spMkLst>
        </pc:spChg>
        <pc:spChg chg="add">
          <ac:chgData name="Håvard Festø" userId="f57230d2-f9a8-41f7-8e26-c4fbcd71b2cb" providerId="ADAL" clId="{0F0F0DA6-C7A0-42E7-B582-8FEB3217A77B}" dt="2024-12-12T12:51:17.525" v="439" actId="26606"/>
          <ac:spMkLst>
            <pc:docMk/>
            <pc:sldMk cId="1588914050" sldId="259"/>
            <ac:spMk id="385" creationId="{2E4C95AB-2BD7-4E38-BDD5-1E41F3A9BCF3}"/>
          </ac:spMkLst>
        </pc:spChg>
        <pc:grpChg chg="add del">
          <ac:chgData name="Håvard Festø" userId="f57230d2-f9a8-41f7-8e26-c4fbcd71b2cb" providerId="ADAL" clId="{0F0F0DA6-C7A0-42E7-B582-8FEB3217A77B}" dt="2024-12-12T12:49:30.937" v="418" actId="26606"/>
          <ac:grpSpMkLst>
            <pc:docMk/>
            <pc:sldMk cId="1588914050" sldId="259"/>
            <ac:grpSpMk id="11" creationId="{1E8369D0-2C3B-4E27-AC6C-A246AC28CDA1}"/>
          </ac:grpSpMkLst>
        </pc:grpChg>
        <pc:grpChg chg="add del">
          <ac:chgData name="Håvard Festø" userId="f57230d2-f9a8-41f7-8e26-c4fbcd71b2cb" providerId="ADAL" clId="{0F0F0DA6-C7A0-42E7-B582-8FEB3217A77B}" dt="2024-12-12T12:49:30.937" v="418" actId="26606"/>
          <ac:grpSpMkLst>
            <pc:docMk/>
            <pc:sldMk cId="1588914050" sldId="259"/>
            <ac:grpSpMk id="15" creationId="{C6F74901-2A71-43C3-837C-27CCD6B6D636}"/>
          </ac:grpSpMkLst>
        </pc:grpChg>
        <pc:grpChg chg="add del">
          <ac:chgData name="Håvard Festø" userId="f57230d2-f9a8-41f7-8e26-c4fbcd71b2cb" providerId="ADAL" clId="{0F0F0DA6-C7A0-42E7-B582-8FEB3217A77B}" dt="2024-12-12T12:51:17.525" v="439" actId="26606"/>
          <ac:grpSpMkLst>
            <pc:docMk/>
            <pc:sldMk cId="1588914050" sldId="259"/>
            <ac:grpSpMk id="192" creationId="{773717CC-ECEE-4ABF-BA61-C59F46801775}"/>
          </ac:grpSpMkLst>
        </pc:grpChg>
        <pc:grpChg chg="add del">
          <ac:chgData name="Håvard Festø" userId="f57230d2-f9a8-41f7-8e26-c4fbcd71b2cb" providerId="ADAL" clId="{0F0F0DA6-C7A0-42E7-B582-8FEB3217A77B}" dt="2024-12-12T12:51:17.525" v="439" actId="26606"/>
          <ac:grpSpMkLst>
            <pc:docMk/>
            <pc:sldMk cId="1588914050" sldId="259"/>
            <ac:grpSpMk id="363" creationId="{00E015F5-1A99-4E40-BC3D-7707802996B5}"/>
          </ac:grpSpMkLst>
        </pc:grpChg>
        <pc:grpChg chg="add del">
          <ac:chgData name="Håvard Festø" userId="f57230d2-f9a8-41f7-8e26-c4fbcd71b2cb" providerId="ADAL" clId="{0F0F0DA6-C7A0-42E7-B582-8FEB3217A77B}" dt="2024-12-12T12:51:17.525" v="439" actId="26606"/>
          <ac:grpSpMkLst>
            <pc:docMk/>
            <pc:sldMk cId="1588914050" sldId="259"/>
            <ac:grpSpMk id="367" creationId="{5468B3A9-705E-43C3-A742-0619B0D8F2EE}"/>
          </ac:grpSpMkLst>
        </pc:grpChg>
        <pc:grpChg chg="add">
          <ac:chgData name="Håvard Festø" userId="f57230d2-f9a8-41f7-8e26-c4fbcd71b2cb" providerId="ADAL" clId="{0F0F0DA6-C7A0-42E7-B582-8FEB3217A77B}" dt="2024-12-12T12:51:17.525" v="439" actId="26606"/>
          <ac:grpSpMkLst>
            <pc:docMk/>
            <pc:sldMk cId="1588914050" sldId="259"/>
            <ac:grpSpMk id="387" creationId="{85836128-58DE-4E5A-B27E-DFE747CA0B2B}"/>
          </ac:grpSpMkLst>
        </pc:grpChg>
      </pc:sldChg>
      <pc:sldChg chg="addSp delSp modSp new mod setBg modClrScheme chgLayout">
        <pc:chgData name="Håvard Festø" userId="f57230d2-f9a8-41f7-8e26-c4fbcd71b2cb" providerId="ADAL" clId="{0F0F0DA6-C7A0-42E7-B582-8FEB3217A77B}" dt="2024-12-12T13:27:04.704" v="1012" actId="207"/>
        <pc:sldMkLst>
          <pc:docMk/>
          <pc:sldMk cId="3716004566" sldId="260"/>
        </pc:sldMkLst>
        <pc:spChg chg="add mod">
          <ac:chgData name="Håvard Festø" userId="f57230d2-f9a8-41f7-8e26-c4fbcd71b2cb" providerId="ADAL" clId="{0F0F0DA6-C7A0-42E7-B582-8FEB3217A77B}" dt="2024-12-12T13:27:04.704" v="1012" actId="207"/>
          <ac:spMkLst>
            <pc:docMk/>
            <pc:sldMk cId="3716004566" sldId="260"/>
            <ac:spMk id="2" creationId="{2213B693-3229-7FC6-5A7F-7947E7CE20C6}"/>
          </ac:spMkLst>
        </pc:spChg>
        <pc:spChg chg="add del mod">
          <ac:chgData name="Håvard Festø" userId="f57230d2-f9a8-41f7-8e26-c4fbcd71b2cb" providerId="ADAL" clId="{0F0F0DA6-C7A0-42E7-B582-8FEB3217A77B}" dt="2024-12-12T11:37:18.261" v="70" actId="478"/>
          <ac:spMkLst>
            <pc:docMk/>
            <pc:sldMk cId="3716004566" sldId="260"/>
            <ac:spMk id="3" creationId="{411A4C11-59BE-3480-878E-EDB111AF97DD}"/>
          </ac:spMkLst>
        </pc:spChg>
        <pc:spChg chg="add mod">
          <ac:chgData name="Håvard Festø" userId="f57230d2-f9a8-41f7-8e26-c4fbcd71b2cb" providerId="ADAL" clId="{0F0F0DA6-C7A0-42E7-B582-8FEB3217A77B}" dt="2024-12-12T13:24:05.334" v="957" actId="790"/>
          <ac:spMkLst>
            <pc:docMk/>
            <pc:sldMk cId="3716004566" sldId="260"/>
            <ac:spMk id="4" creationId="{111AAE9C-371E-9D2F-D6B5-BF5C70359538}"/>
          </ac:spMkLst>
        </pc:spChg>
        <pc:spChg chg="add del">
          <ac:chgData name="Håvard Festø" userId="f57230d2-f9a8-41f7-8e26-c4fbcd71b2cb" providerId="ADAL" clId="{0F0F0DA6-C7A0-42E7-B582-8FEB3217A77B}" dt="2024-12-12T12:25:54.772" v="235" actId="26606"/>
          <ac:spMkLst>
            <pc:docMk/>
            <pc:sldMk cId="3716004566" sldId="260"/>
            <ac:spMk id="9" creationId="{5A0118C5-4F8D-4CF4-BADD-53FEACC6C42A}"/>
          </ac:spMkLst>
        </pc:spChg>
        <pc:spChg chg="add del">
          <ac:chgData name="Håvard Festø" userId="f57230d2-f9a8-41f7-8e26-c4fbcd71b2cb" providerId="ADAL" clId="{0F0F0DA6-C7A0-42E7-B582-8FEB3217A77B}" dt="2024-12-12T12:25:54.772" v="235" actId="26606"/>
          <ac:spMkLst>
            <pc:docMk/>
            <pc:sldMk cId="3716004566" sldId="260"/>
            <ac:spMk id="11" creationId="{4E0A5C5C-2A95-428E-9F6A-0D29EBD57C9F}"/>
          </ac:spMkLst>
        </pc:spChg>
        <pc:spChg chg="add del">
          <ac:chgData name="Håvard Festø" userId="f57230d2-f9a8-41f7-8e26-c4fbcd71b2cb" providerId="ADAL" clId="{0F0F0DA6-C7A0-42E7-B582-8FEB3217A77B}" dt="2024-12-12T12:25:54.772" v="235" actId="26606"/>
          <ac:spMkLst>
            <pc:docMk/>
            <pc:sldMk cId="3716004566" sldId="260"/>
            <ac:spMk id="13" creationId="{1056F38F-7C4E-461D-8709-7D0024AE1F79}"/>
          </ac:spMkLst>
        </pc:spChg>
        <pc:spChg chg="add del">
          <ac:chgData name="Håvard Festø" userId="f57230d2-f9a8-41f7-8e26-c4fbcd71b2cb" providerId="ADAL" clId="{0F0F0DA6-C7A0-42E7-B582-8FEB3217A77B}" dt="2024-12-12T12:25:54.772" v="235" actId="26606"/>
          <ac:spMkLst>
            <pc:docMk/>
            <pc:sldMk cId="3716004566" sldId="260"/>
            <ac:spMk id="15" creationId="{C7278469-3C3C-49CE-AEEE-E176A4900B78}"/>
          </ac:spMkLst>
        </pc:spChg>
        <pc:spChg chg="add del">
          <ac:chgData name="Håvard Festø" userId="f57230d2-f9a8-41f7-8e26-c4fbcd71b2cb" providerId="ADAL" clId="{0F0F0DA6-C7A0-42E7-B582-8FEB3217A77B}" dt="2024-12-12T12:25:54.772" v="235" actId="26606"/>
          <ac:spMkLst>
            <pc:docMk/>
            <pc:sldMk cId="3716004566" sldId="260"/>
            <ac:spMk id="21" creationId="{4C6598AB-1C17-4D54-951C-A082D94ACB7A}"/>
          </ac:spMkLst>
        </pc:spChg>
        <pc:spChg chg="add del">
          <ac:chgData name="Håvard Festø" userId="f57230d2-f9a8-41f7-8e26-c4fbcd71b2cb" providerId="ADAL" clId="{0F0F0DA6-C7A0-42E7-B582-8FEB3217A77B}" dt="2024-12-12T12:25:54.772" v="235" actId="26606"/>
          <ac:spMkLst>
            <pc:docMk/>
            <pc:sldMk cId="3716004566" sldId="260"/>
            <ac:spMk id="23" creationId="{C83B66D7-137D-4AC1-B172-53D60F08BEB5}"/>
          </ac:spMkLst>
        </pc:spChg>
        <pc:spChg chg="add del">
          <ac:chgData name="Håvard Festø" userId="f57230d2-f9a8-41f7-8e26-c4fbcd71b2cb" providerId="ADAL" clId="{0F0F0DA6-C7A0-42E7-B582-8FEB3217A77B}" dt="2024-12-12T12:25:54.772" v="235" actId="26606"/>
          <ac:spMkLst>
            <pc:docMk/>
            <pc:sldMk cId="3716004566" sldId="260"/>
            <ac:spMk id="25" creationId="{F6B92503-6984-4D15-8B98-8718709B785D}"/>
          </ac:spMkLst>
        </pc:spChg>
        <pc:spChg chg="add del">
          <ac:chgData name="Håvard Festø" userId="f57230d2-f9a8-41f7-8e26-c4fbcd71b2cb" providerId="ADAL" clId="{0F0F0DA6-C7A0-42E7-B582-8FEB3217A77B}" dt="2024-12-12T12:25:54.772" v="235" actId="26606"/>
          <ac:spMkLst>
            <pc:docMk/>
            <pc:sldMk cId="3716004566" sldId="260"/>
            <ac:spMk id="27" creationId="{08DDF938-524E-4C18-A47D-C00627832366}"/>
          </ac:spMkLst>
        </pc:spChg>
        <pc:spChg chg="add">
          <ac:chgData name="Håvard Festø" userId="f57230d2-f9a8-41f7-8e26-c4fbcd71b2cb" providerId="ADAL" clId="{0F0F0DA6-C7A0-42E7-B582-8FEB3217A77B}" dt="2024-12-12T12:25:54.772" v="235" actId="26606"/>
          <ac:spMkLst>
            <pc:docMk/>
            <pc:sldMk cId="3716004566" sldId="260"/>
            <ac:spMk id="39" creationId="{5A0118C5-4F8D-4CF4-BADD-53FEACC6C42A}"/>
          </ac:spMkLst>
        </pc:spChg>
        <pc:spChg chg="add">
          <ac:chgData name="Håvard Festø" userId="f57230d2-f9a8-41f7-8e26-c4fbcd71b2cb" providerId="ADAL" clId="{0F0F0DA6-C7A0-42E7-B582-8FEB3217A77B}" dt="2024-12-12T12:25:54.772" v="235" actId="26606"/>
          <ac:spMkLst>
            <pc:docMk/>
            <pc:sldMk cId="3716004566" sldId="260"/>
            <ac:spMk id="45" creationId="{CAEBFCD5-5356-4326-8D39-8235A46CD7B2}"/>
          </ac:spMkLst>
        </pc:spChg>
        <pc:grpChg chg="add del">
          <ac:chgData name="Håvard Festø" userId="f57230d2-f9a8-41f7-8e26-c4fbcd71b2cb" providerId="ADAL" clId="{0F0F0DA6-C7A0-42E7-B582-8FEB3217A77B}" dt="2024-12-12T12:25:54.772" v="235" actId="26606"/>
          <ac:grpSpMkLst>
            <pc:docMk/>
            <pc:sldMk cId="3716004566" sldId="260"/>
            <ac:grpSpMk id="17" creationId="{93DC754C-7E09-422D-A8BB-AF632E90DFA2}"/>
          </ac:grpSpMkLst>
        </pc:grpChg>
        <pc:grpChg chg="add del">
          <ac:chgData name="Håvard Festø" userId="f57230d2-f9a8-41f7-8e26-c4fbcd71b2cb" providerId="ADAL" clId="{0F0F0DA6-C7A0-42E7-B582-8FEB3217A77B}" dt="2024-12-12T12:25:54.772" v="235" actId="26606"/>
          <ac:grpSpMkLst>
            <pc:docMk/>
            <pc:sldMk cId="3716004566" sldId="260"/>
            <ac:grpSpMk id="29" creationId="{3773FAF5-C452-4455-9411-D6AF5EBD4CA9}"/>
          </ac:grpSpMkLst>
        </pc:grpChg>
        <pc:grpChg chg="add">
          <ac:chgData name="Håvard Festø" userId="f57230d2-f9a8-41f7-8e26-c4fbcd71b2cb" providerId="ADAL" clId="{0F0F0DA6-C7A0-42E7-B582-8FEB3217A77B}" dt="2024-12-12T12:25:54.772" v="235" actId="26606"/>
          <ac:grpSpMkLst>
            <pc:docMk/>
            <pc:sldMk cId="3716004566" sldId="260"/>
            <ac:grpSpMk id="41" creationId="{134CC3FF-7AA4-46F4-8B24-2F9383D86DBD}"/>
          </ac:grpSpMkLst>
        </pc:grpChg>
        <pc:grpChg chg="add">
          <ac:chgData name="Håvard Festø" userId="f57230d2-f9a8-41f7-8e26-c4fbcd71b2cb" providerId="ADAL" clId="{0F0F0DA6-C7A0-42E7-B582-8FEB3217A77B}" dt="2024-12-12T12:25:54.772" v="235" actId="26606"/>
          <ac:grpSpMkLst>
            <pc:docMk/>
            <pc:sldMk cId="3716004566" sldId="260"/>
            <ac:grpSpMk id="47" creationId="{5F2AA49C-5AC0-41C7-BFAF-74B8D8293C8F}"/>
          </ac:grpSpMkLst>
        </pc:grpChg>
        <pc:grpChg chg="add">
          <ac:chgData name="Håvard Festø" userId="f57230d2-f9a8-41f7-8e26-c4fbcd71b2cb" providerId="ADAL" clId="{0F0F0DA6-C7A0-42E7-B582-8FEB3217A77B}" dt="2024-12-12T12:25:54.772" v="235" actId="26606"/>
          <ac:grpSpMkLst>
            <pc:docMk/>
            <pc:sldMk cId="3716004566" sldId="260"/>
            <ac:grpSpMk id="62" creationId="{BB32367D-C4F2-49D5-A586-298C7CA821B0}"/>
          </ac:grpSpMkLst>
        </pc:grpChg>
        <pc:picChg chg="add mod ord">
          <ac:chgData name="Håvard Festø" userId="f57230d2-f9a8-41f7-8e26-c4fbcd71b2cb" providerId="ADAL" clId="{0F0F0DA6-C7A0-42E7-B582-8FEB3217A77B}" dt="2024-12-12T12:25:54.772" v="235" actId="26606"/>
          <ac:picMkLst>
            <pc:docMk/>
            <pc:sldMk cId="3716004566" sldId="260"/>
            <ac:picMk id="5" creationId="{803225EC-CFE1-6856-7C50-E0456C039B75}"/>
          </ac:picMkLst>
        </pc:picChg>
      </pc:sldChg>
      <pc:sldChg chg="addSp delSp modSp add mod setBg">
        <pc:chgData name="Håvard Festø" userId="f57230d2-f9a8-41f7-8e26-c4fbcd71b2cb" providerId="ADAL" clId="{0F0F0DA6-C7A0-42E7-B582-8FEB3217A77B}" dt="2024-12-12T13:24:24.447" v="958" actId="790"/>
        <pc:sldMkLst>
          <pc:docMk/>
          <pc:sldMk cId="250032183" sldId="261"/>
        </pc:sldMkLst>
        <pc:spChg chg="del mod">
          <ac:chgData name="Håvard Festø" userId="f57230d2-f9a8-41f7-8e26-c4fbcd71b2cb" providerId="ADAL" clId="{0F0F0DA6-C7A0-42E7-B582-8FEB3217A77B}" dt="2024-12-12T12:26:48.414" v="250" actId="478"/>
          <ac:spMkLst>
            <pc:docMk/>
            <pc:sldMk cId="250032183" sldId="261"/>
            <ac:spMk id="2" creationId="{2213B693-3229-7FC6-5A7F-7947E7CE20C6}"/>
          </ac:spMkLst>
        </pc:spChg>
        <pc:spChg chg="mod">
          <ac:chgData name="Håvard Festø" userId="f57230d2-f9a8-41f7-8e26-c4fbcd71b2cb" providerId="ADAL" clId="{0F0F0DA6-C7A0-42E7-B582-8FEB3217A77B}" dt="2024-12-12T13:24:24.447" v="958" actId="790"/>
          <ac:spMkLst>
            <pc:docMk/>
            <pc:sldMk cId="250032183" sldId="261"/>
            <ac:spMk id="4" creationId="{111AAE9C-371E-9D2F-D6B5-BF5C70359538}"/>
          </ac:spMkLst>
        </pc:spChg>
        <pc:spChg chg="add del mod">
          <ac:chgData name="Håvard Festø" userId="f57230d2-f9a8-41f7-8e26-c4fbcd71b2cb" providerId="ADAL" clId="{0F0F0DA6-C7A0-42E7-B582-8FEB3217A77B}" dt="2024-12-12T12:26:51.194" v="251" actId="478"/>
          <ac:spMkLst>
            <pc:docMk/>
            <pc:sldMk cId="250032183" sldId="261"/>
            <ac:spMk id="5" creationId="{4FF6BE54-07CF-D5FB-75F7-53B62C8CFBC9}"/>
          </ac:spMkLst>
        </pc:spChg>
        <pc:spChg chg="add">
          <ac:chgData name="Håvard Festø" userId="f57230d2-f9a8-41f7-8e26-c4fbcd71b2cb" providerId="ADAL" clId="{0F0F0DA6-C7A0-42E7-B582-8FEB3217A77B}" dt="2024-12-12T12:26:41.658" v="249" actId="26606"/>
          <ac:spMkLst>
            <pc:docMk/>
            <pc:sldMk cId="250032183" sldId="261"/>
            <ac:spMk id="9" creationId="{5A0118C5-4F8D-4CF4-BADD-53FEACC6C42A}"/>
          </ac:spMkLst>
        </pc:spChg>
        <pc:spChg chg="add">
          <ac:chgData name="Håvard Festø" userId="f57230d2-f9a8-41f7-8e26-c4fbcd71b2cb" providerId="ADAL" clId="{0F0F0DA6-C7A0-42E7-B582-8FEB3217A77B}" dt="2024-12-12T12:26:41.658" v="249" actId="26606"/>
          <ac:spMkLst>
            <pc:docMk/>
            <pc:sldMk cId="250032183" sldId="261"/>
            <ac:spMk id="11" creationId="{D0A98BBA-D3EA-45DC-B8A1-9C61397D4C21}"/>
          </ac:spMkLst>
        </pc:spChg>
        <pc:spChg chg="add">
          <ac:chgData name="Håvard Festø" userId="f57230d2-f9a8-41f7-8e26-c4fbcd71b2cb" providerId="ADAL" clId="{0F0F0DA6-C7A0-42E7-B582-8FEB3217A77B}" dt="2024-12-12T12:26:41.658" v="249" actId="26606"/>
          <ac:spMkLst>
            <pc:docMk/>
            <pc:sldMk cId="250032183" sldId="261"/>
            <ac:spMk id="13" creationId="{2E4C95AB-2BD7-4E38-BDD5-1E41F3A9BCF3}"/>
          </ac:spMkLst>
        </pc:spChg>
        <pc:grpChg chg="add">
          <ac:chgData name="Håvard Festø" userId="f57230d2-f9a8-41f7-8e26-c4fbcd71b2cb" providerId="ADAL" clId="{0F0F0DA6-C7A0-42E7-B582-8FEB3217A77B}" dt="2024-12-12T12:26:41.658" v="249" actId="26606"/>
          <ac:grpSpMkLst>
            <pc:docMk/>
            <pc:sldMk cId="250032183" sldId="261"/>
            <ac:grpSpMk id="15" creationId="{85836128-58DE-4E5A-B27E-DFE747CA0B2B}"/>
          </ac:grpSpMkLst>
        </pc:grpChg>
        <pc:picChg chg="add mod">
          <ac:chgData name="Håvard Festø" userId="f57230d2-f9a8-41f7-8e26-c4fbcd71b2cb" providerId="ADAL" clId="{0F0F0DA6-C7A0-42E7-B582-8FEB3217A77B}" dt="2024-12-12T12:29:43.206" v="316" actId="1076"/>
          <ac:picMkLst>
            <pc:docMk/>
            <pc:sldMk cId="250032183" sldId="261"/>
            <ac:picMk id="6" creationId="{63954B15-7F22-C632-108D-FDA59EF9C678}"/>
          </ac:picMkLst>
        </pc:picChg>
      </pc:sldChg>
      <pc:sldChg chg="addSp delSp modSp new mod ord setBg">
        <pc:chgData name="Håvard Festø" userId="f57230d2-f9a8-41f7-8e26-c4fbcd71b2cb" providerId="ADAL" clId="{0F0F0DA6-C7A0-42E7-B582-8FEB3217A77B}" dt="2024-12-12T13:24:42.752" v="959" actId="790"/>
        <pc:sldMkLst>
          <pc:docMk/>
          <pc:sldMk cId="2408275220" sldId="262"/>
        </pc:sldMkLst>
        <pc:spChg chg="del mod">
          <ac:chgData name="Håvard Festø" userId="f57230d2-f9a8-41f7-8e26-c4fbcd71b2cb" providerId="ADAL" clId="{0F0F0DA6-C7A0-42E7-B582-8FEB3217A77B}" dt="2024-12-12T12:44:57.115" v="325" actId="478"/>
          <ac:spMkLst>
            <pc:docMk/>
            <pc:sldMk cId="2408275220" sldId="262"/>
            <ac:spMk id="2" creationId="{8238065E-C04A-83F1-80F9-1562A899BB11}"/>
          </ac:spMkLst>
        </pc:spChg>
        <pc:spChg chg="del">
          <ac:chgData name="Håvard Festø" userId="f57230d2-f9a8-41f7-8e26-c4fbcd71b2cb" providerId="ADAL" clId="{0F0F0DA6-C7A0-42E7-B582-8FEB3217A77B}" dt="2024-12-12T11:41:03.405" v="153" actId="478"/>
          <ac:spMkLst>
            <pc:docMk/>
            <pc:sldMk cId="2408275220" sldId="262"/>
            <ac:spMk id="3" creationId="{02D8E164-2FC6-3B9D-FCE2-0C6004670DEA}"/>
          </ac:spMkLst>
        </pc:spChg>
        <pc:spChg chg="mod ord">
          <ac:chgData name="Håvard Festø" userId="f57230d2-f9a8-41f7-8e26-c4fbcd71b2cb" providerId="ADAL" clId="{0F0F0DA6-C7A0-42E7-B582-8FEB3217A77B}" dt="2024-12-12T13:24:42.752" v="959" actId="790"/>
          <ac:spMkLst>
            <pc:docMk/>
            <pc:sldMk cId="2408275220" sldId="262"/>
            <ac:spMk id="4" creationId="{9EB24EF3-687F-B079-E89F-E669385F223C}"/>
          </ac:spMkLst>
        </pc:spChg>
        <pc:spChg chg="add del mod">
          <ac:chgData name="Håvard Festø" userId="f57230d2-f9a8-41f7-8e26-c4fbcd71b2cb" providerId="ADAL" clId="{0F0F0DA6-C7A0-42E7-B582-8FEB3217A77B}" dt="2024-12-12T12:48:23.283" v="409" actId="478"/>
          <ac:spMkLst>
            <pc:docMk/>
            <pc:sldMk cId="2408275220" sldId="262"/>
            <ac:spMk id="6" creationId="{7B2D95D4-4C63-6484-6DEC-CB8EB569AB80}"/>
          </ac:spMkLst>
        </pc:spChg>
        <pc:spChg chg="add del">
          <ac:chgData name="Håvard Festø" userId="f57230d2-f9a8-41f7-8e26-c4fbcd71b2cb" providerId="ADAL" clId="{0F0F0DA6-C7A0-42E7-B582-8FEB3217A77B}" dt="2024-12-12T12:46:05.659" v="339" actId="26606"/>
          <ac:spMkLst>
            <pc:docMk/>
            <pc:sldMk cId="2408275220" sldId="262"/>
            <ac:spMk id="11" creationId="{5A0118C5-4F8D-4CF4-BADD-53FEACC6C42A}"/>
          </ac:spMkLst>
        </pc:spChg>
        <pc:spChg chg="add del">
          <ac:chgData name="Håvard Festø" userId="f57230d2-f9a8-41f7-8e26-c4fbcd71b2cb" providerId="ADAL" clId="{0F0F0DA6-C7A0-42E7-B582-8FEB3217A77B}" dt="2024-12-12T12:46:05.659" v="339" actId="26606"/>
          <ac:spMkLst>
            <pc:docMk/>
            <pc:sldMk cId="2408275220" sldId="262"/>
            <ac:spMk id="13" creationId="{CAEBFCD5-5356-4326-8D39-8235A46CD7B2}"/>
          </ac:spMkLst>
        </pc:spChg>
        <pc:spChg chg="add del">
          <ac:chgData name="Håvard Festø" userId="f57230d2-f9a8-41f7-8e26-c4fbcd71b2cb" providerId="ADAL" clId="{0F0F0DA6-C7A0-42E7-B582-8FEB3217A77B}" dt="2024-12-12T12:46:05.659" v="339" actId="26606"/>
          <ac:spMkLst>
            <pc:docMk/>
            <pc:sldMk cId="2408275220" sldId="262"/>
            <ac:spMk id="15" creationId="{F6814848-248A-47DD-88E0-95099D951EF8}"/>
          </ac:spMkLst>
        </pc:spChg>
        <pc:spChg chg="add del">
          <ac:chgData name="Håvard Festø" userId="f57230d2-f9a8-41f7-8e26-c4fbcd71b2cb" providerId="ADAL" clId="{0F0F0DA6-C7A0-42E7-B582-8FEB3217A77B}" dt="2024-12-12T12:46:05.659" v="339" actId="26606"/>
          <ac:spMkLst>
            <pc:docMk/>
            <pc:sldMk cId="2408275220" sldId="262"/>
            <ac:spMk id="17" creationId="{718BDA89-0D2C-4C4E-99F6-D7A220FE48D3}"/>
          </ac:spMkLst>
        </pc:spChg>
        <pc:spChg chg="add del">
          <ac:chgData name="Håvard Festø" userId="f57230d2-f9a8-41f7-8e26-c4fbcd71b2cb" providerId="ADAL" clId="{0F0F0DA6-C7A0-42E7-B582-8FEB3217A77B}" dt="2024-12-12T12:46:05.659" v="339" actId="26606"/>
          <ac:spMkLst>
            <pc:docMk/>
            <pc:sldMk cId="2408275220" sldId="262"/>
            <ac:spMk id="23" creationId="{7CE98B01-ED41-482F-AFA1-19C7FA7C04A7}"/>
          </ac:spMkLst>
        </pc:spChg>
        <pc:spChg chg="add del">
          <ac:chgData name="Håvard Festø" userId="f57230d2-f9a8-41f7-8e26-c4fbcd71b2cb" providerId="ADAL" clId="{0F0F0DA6-C7A0-42E7-B582-8FEB3217A77B}" dt="2024-12-12T12:46:05.659" v="339" actId="26606"/>
          <ac:spMkLst>
            <pc:docMk/>
            <pc:sldMk cId="2408275220" sldId="262"/>
            <ac:spMk id="25" creationId="{B9CABDD0-8DF6-4974-A224-9A2A81778003}"/>
          </ac:spMkLst>
        </pc:spChg>
        <pc:spChg chg="add">
          <ac:chgData name="Håvard Festø" userId="f57230d2-f9a8-41f7-8e26-c4fbcd71b2cb" providerId="ADAL" clId="{0F0F0DA6-C7A0-42E7-B582-8FEB3217A77B}" dt="2024-12-12T12:46:05.659" v="339" actId="26606"/>
          <ac:spMkLst>
            <pc:docMk/>
            <pc:sldMk cId="2408275220" sldId="262"/>
            <ac:spMk id="45" creationId="{5A0118C5-4F8D-4CF4-BADD-53FEACC6C42A}"/>
          </ac:spMkLst>
        </pc:spChg>
        <pc:spChg chg="add">
          <ac:chgData name="Håvard Festø" userId="f57230d2-f9a8-41f7-8e26-c4fbcd71b2cb" providerId="ADAL" clId="{0F0F0DA6-C7A0-42E7-B582-8FEB3217A77B}" dt="2024-12-12T12:46:05.659" v="339" actId="26606"/>
          <ac:spMkLst>
            <pc:docMk/>
            <pc:sldMk cId="2408275220" sldId="262"/>
            <ac:spMk id="66" creationId="{EC11F68A-CC71-4196-BBF3-20CDCD75D4E6}"/>
          </ac:spMkLst>
        </pc:spChg>
        <pc:spChg chg="add">
          <ac:chgData name="Håvard Festø" userId="f57230d2-f9a8-41f7-8e26-c4fbcd71b2cb" providerId="ADAL" clId="{0F0F0DA6-C7A0-42E7-B582-8FEB3217A77B}" dt="2024-12-12T12:46:05.659" v="339" actId="26606"/>
          <ac:spMkLst>
            <pc:docMk/>
            <pc:sldMk cId="2408275220" sldId="262"/>
            <ac:spMk id="68" creationId="{085F9950-F10E-4E64-962B-F70345789875}"/>
          </ac:spMkLst>
        </pc:spChg>
        <pc:grpChg chg="add del">
          <ac:chgData name="Håvard Festø" userId="f57230d2-f9a8-41f7-8e26-c4fbcd71b2cb" providerId="ADAL" clId="{0F0F0DA6-C7A0-42E7-B582-8FEB3217A77B}" dt="2024-12-12T12:46:05.659" v="339" actId="26606"/>
          <ac:grpSpMkLst>
            <pc:docMk/>
            <pc:sldMk cId="2408275220" sldId="262"/>
            <ac:grpSpMk id="19" creationId="{6B67BE95-96EF-433C-9F29-B0732AA6B6AC}"/>
          </ac:grpSpMkLst>
        </pc:grpChg>
        <pc:grpChg chg="add del">
          <ac:chgData name="Håvard Festø" userId="f57230d2-f9a8-41f7-8e26-c4fbcd71b2cb" providerId="ADAL" clId="{0F0F0DA6-C7A0-42E7-B582-8FEB3217A77B}" dt="2024-12-12T12:46:05.659" v="339" actId="26606"/>
          <ac:grpSpMkLst>
            <pc:docMk/>
            <pc:sldMk cId="2408275220" sldId="262"/>
            <ac:grpSpMk id="27" creationId="{D6E8B984-55B9-4A62-A043-997D00F0AE09}"/>
          </ac:grpSpMkLst>
        </pc:grpChg>
        <pc:grpChg chg="add">
          <ac:chgData name="Håvard Festø" userId="f57230d2-f9a8-41f7-8e26-c4fbcd71b2cb" providerId="ADAL" clId="{0F0F0DA6-C7A0-42E7-B582-8FEB3217A77B}" dt="2024-12-12T12:46:05.659" v="339" actId="26606"/>
          <ac:grpSpMkLst>
            <pc:docMk/>
            <pc:sldMk cId="2408275220" sldId="262"/>
            <ac:grpSpMk id="47" creationId="{1E8369D0-2C3B-4E27-AC6C-A246AC28CDA1}"/>
          </ac:grpSpMkLst>
        </pc:grpChg>
        <pc:grpChg chg="add">
          <ac:chgData name="Håvard Festø" userId="f57230d2-f9a8-41f7-8e26-c4fbcd71b2cb" providerId="ADAL" clId="{0F0F0DA6-C7A0-42E7-B582-8FEB3217A77B}" dt="2024-12-12T12:46:05.659" v="339" actId="26606"/>
          <ac:grpSpMkLst>
            <pc:docMk/>
            <pc:sldMk cId="2408275220" sldId="262"/>
            <ac:grpSpMk id="51" creationId="{C6F74901-2A71-43C3-837C-27CCD6B6D636}"/>
          </ac:grpSpMkLst>
        </pc:grpChg>
        <pc:picChg chg="add mod">
          <ac:chgData name="Håvard Festø" userId="f57230d2-f9a8-41f7-8e26-c4fbcd71b2cb" providerId="ADAL" clId="{0F0F0DA6-C7A0-42E7-B582-8FEB3217A77B}" dt="2024-12-12T12:48:40.003" v="414" actId="1076"/>
          <ac:picMkLst>
            <pc:docMk/>
            <pc:sldMk cId="2408275220" sldId="262"/>
            <ac:picMk id="7" creationId="{49D08FE7-FE21-FD8C-EE23-8F88221E24A6}"/>
          </ac:picMkLst>
        </pc:picChg>
      </pc:sldChg>
      <pc:sldChg chg="addSp delSp modSp add mod setBg modClrScheme delDesignElem chgLayout">
        <pc:chgData name="Håvard Festø" userId="f57230d2-f9a8-41f7-8e26-c4fbcd71b2cb" providerId="ADAL" clId="{0F0F0DA6-C7A0-42E7-B582-8FEB3217A77B}" dt="2024-12-12T13:26:39.478" v="992" actId="207"/>
        <pc:sldMkLst>
          <pc:docMk/>
          <pc:sldMk cId="990121856" sldId="263"/>
        </pc:sldMkLst>
        <pc:spChg chg="mod ord">
          <ac:chgData name="Håvard Festø" userId="f57230d2-f9a8-41f7-8e26-c4fbcd71b2cb" providerId="ADAL" clId="{0F0F0DA6-C7A0-42E7-B582-8FEB3217A77B}" dt="2024-12-12T13:26:39.478" v="992" actId="207"/>
          <ac:spMkLst>
            <pc:docMk/>
            <pc:sldMk cId="990121856" sldId="263"/>
            <ac:spMk id="2" creationId="{E3A8286C-960B-65F2-2235-B9FBFBC162C7}"/>
          </ac:spMkLst>
        </pc:spChg>
        <pc:spChg chg="add del mod ord">
          <ac:chgData name="Håvard Festø" userId="f57230d2-f9a8-41f7-8e26-c4fbcd71b2cb" providerId="ADAL" clId="{0F0F0DA6-C7A0-42E7-B582-8FEB3217A77B}" dt="2024-12-12T12:23:28.245" v="190" actId="478"/>
          <ac:spMkLst>
            <pc:docMk/>
            <pc:sldMk cId="990121856" sldId="263"/>
            <ac:spMk id="3" creationId="{E558C48C-7D4E-564B-0A41-CD3EC88462A5}"/>
          </ac:spMkLst>
        </pc:spChg>
        <pc:spChg chg="add mod ord">
          <ac:chgData name="Håvard Festø" userId="f57230d2-f9a8-41f7-8e26-c4fbcd71b2cb" providerId="ADAL" clId="{0F0F0DA6-C7A0-42E7-B582-8FEB3217A77B}" dt="2024-12-12T13:23:43.013" v="955" actId="14100"/>
          <ac:spMkLst>
            <pc:docMk/>
            <pc:sldMk cId="990121856" sldId="263"/>
            <ac:spMk id="5" creationId="{77016FFD-B57C-67AB-45E4-3821C49EF67F}"/>
          </ac:spMkLst>
        </pc:spChg>
        <pc:spChg chg="add del">
          <ac:chgData name="Håvard Festø" userId="f57230d2-f9a8-41f7-8e26-c4fbcd71b2cb" providerId="ADAL" clId="{0F0F0DA6-C7A0-42E7-B582-8FEB3217A77B}" dt="2024-12-12T12:23:25.406" v="189" actId="700"/>
          <ac:spMkLst>
            <pc:docMk/>
            <pc:sldMk cId="990121856" sldId="263"/>
            <ac:spMk id="6" creationId="{489B7BFD-8F45-4093-AD9C-91B15B0503D9}"/>
          </ac:spMkLst>
        </pc:spChg>
        <pc:spChg chg="add del">
          <ac:chgData name="Håvard Festø" userId="f57230d2-f9a8-41f7-8e26-c4fbcd71b2cb" providerId="ADAL" clId="{0F0F0DA6-C7A0-42E7-B582-8FEB3217A77B}" dt="2024-12-12T12:23:25.406" v="189" actId="700"/>
          <ac:spMkLst>
            <pc:docMk/>
            <pc:sldMk cId="990121856" sldId="263"/>
            <ac:spMk id="7" creationId="{7FC918AD-C067-46DF-8F98-83352CB94660}"/>
          </ac:spMkLst>
        </pc:spChg>
        <pc:spChg chg="del">
          <ac:chgData name="Håvard Festø" userId="f57230d2-f9a8-41f7-8e26-c4fbcd71b2cb" providerId="ADAL" clId="{0F0F0DA6-C7A0-42E7-B582-8FEB3217A77B}" dt="2024-12-12T12:23:09.222" v="187"/>
          <ac:spMkLst>
            <pc:docMk/>
            <pc:sldMk cId="990121856" sldId="263"/>
            <ac:spMk id="9" creationId="{8B646C36-EEEC-4D52-8E8E-206F4CD8A3DA}"/>
          </ac:spMkLst>
        </pc:spChg>
        <pc:spChg chg="add">
          <ac:chgData name="Håvard Festø" userId="f57230d2-f9a8-41f7-8e26-c4fbcd71b2cb" providerId="ADAL" clId="{0F0F0DA6-C7A0-42E7-B582-8FEB3217A77B}" dt="2024-12-12T12:23:42.500" v="191" actId="26606"/>
          <ac:spMkLst>
            <pc:docMk/>
            <pc:sldMk cId="990121856" sldId="263"/>
            <ac:spMk id="10" creationId="{5A0118C5-4F8D-4CF4-BADD-53FEACC6C42A}"/>
          </ac:spMkLst>
        </pc:spChg>
        <pc:spChg chg="add">
          <ac:chgData name="Håvard Festø" userId="f57230d2-f9a8-41f7-8e26-c4fbcd71b2cb" providerId="ADAL" clId="{0F0F0DA6-C7A0-42E7-B582-8FEB3217A77B}" dt="2024-12-12T12:23:42.500" v="191" actId="26606"/>
          <ac:spMkLst>
            <pc:docMk/>
            <pc:sldMk cId="990121856" sldId="263"/>
            <ac:spMk id="12" creationId="{3C1D1FA3-6212-4B97-9B1E-C7F81247C2B9}"/>
          </ac:spMkLst>
        </pc:spChg>
        <pc:spChg chg="add del">
          <ac:chgData name="Håvard Festø" userId="f57230d2-f9a8-41f7-8e26-c4fbcd71b2cb" providerId="ADAL" clId="{0F0F0DA6-C7A0-42E7-B582-8FEB3217A77B}" dt="2024-12-12T12:23:25.406" v="189" actId="700"/>
          <ac:spMkLst>
            <pc:docMk/>
            <pc:sldMk cId="990121856" sldId="263"/>
            <ac:spMk id="13" creationId="{3C1473DD-4042-44F9-A962-71F52BAE3232}"/>
          </ac:spMkLst>
        </pc:spChg>
        <pc:spChg chg="del">
          <ac:chgData name="Håvard Festø" userId="f57230d2-f9a8-41f7-8e26-c4fbcd71b2cb" providerId="ADAL" clId="{0F0F0DA6-C7A0-42E7-B582-8FEB3217A77B}" dt="2024-12-12T12:23:09.222" v="187"/>
          <ac:spMkLst>
            <pc:docMk/>
            <pc:sldMk cId="990121856" sldId="263"/>
            <ac:spMk id="15" creationId="{8258443E-B333-44F4-8D49-1EAB1C1A4613}"/>
          </ac:spMkLst>
        </pc:spChg>
        <pc:spChg chg="add">
          <ac:chgData name="Håvard Festø" userId="f57230d2-f9a8-41f7-8e26-c4fbcd71b2cb" providerId="ADAL" clId="{0F0F0DA6-C7A0-42E7-B582-8FEB3217A77B}" dt="2024-12-12T12:23:42.500" v="191" actId="26606"/>
          <ac:spMkLst>
            <pc:docMk/>
            <pc:sldMk cId="990121856" sldId="263"/>
            <ac:spMk id="16" creationId="{79AFCB35-9C04-4524-A0B1-57FF6865D013}"/>
          </ac:spMkLst>
        </pc:spChg>
        <pc:spChg chg="del">
          <ac:chgData name="Håvard Festø" userId="f57230d2-f9a8-41f7-8e26-c4fbcd71b2cb" providerId="ADAL" clId="{0F0F0DA6-C7A0-42E7-B582-8FEB3217A77B}" dt="2024-12-12T12:23:09.222" v="187"/>
          <ac:spMkLst>
            <pc:docMk/>
            <pc:sldMk cId="990121856" sldId="263"/>
            <ac:spMk id="24" creationId="{4FB204DF-284E-45F6-A017-79A4DF57BCCB}"/>
          </ac:spMkLst>
        </pc:spChg>
        <pc:spChg chg="del">
          <ac:chgData name="Håvard Festø" userId="f57230d2-f9a8-41f7-8e26-c4fbcd71b2cb" providerId="ADAL" clId="{0F0F0DA6-C7A0-42E7-B582-8FEB3217A77B}" dt="2024-12-12T12:23:09.222" v="187"/>
          <ac:spMkLst>
            <pc:docMk/>
            <pc:sldMk cId="990121856" sldId="263"/>
            <ac:spMk id="26" creationId="{EB8560A9-B281-46EB-A304-1E4A5A00D6A9}"/>
          </ac:spMkLst>
        </pc:spChg>
        <pc:spChg chg="del">
          <ac:chgData name="Håvard Festø" userId="f57230d2-f9a8-41f7-8e26-c4fbcd71b2cb" providerId="ADAL" clId="{0F0F0DA6-C7A0-42E7-B582-8FEB3217A77B}" dt="2024-12-12T12:23:09.222" v="187"/>
          <ac:spMkLst>
            <pc:docMk/>
            <pc:sldMk cId="990121856" sldId="263"/>
            <ac:spMk id="28" creationId="{4D1A5E71-B6B6-486A-8CDC-C7ABD9B903F6}"/>
          </ac:spMkLst>
        </pc:spChg>
        <pc:spChg chg="del">
          <ac:chgData name="Håvard Festø" userId="f57230d2-f9a8-41f7-8e26-c4fbcd71b2cb" providerId="ADAL" clId="{0F0F0DA6-C7A0-42E7-B582-8FEB3217A77B}" dt="2024-12-12T12:23:09.222" v="187"/>
          <ac:spMkLst>
            <pc:docMk/>
            <pc:sldMk cId="990121856" sldId="263"/>
            <ac:spMk id="30" creationId="{667882DD-56E8-460E-99D5-86E71982D5AB}"/>
          </ac:spMkLst>
        </pc:spChg>
        <pc:spChg chg="add">
          <ac:chgData name="Håvard Festø" userId="f57230d2-f9a8-41f7-8e26-c4fbcd71b2cb" providerId="ADAL" clId="{0F0F0DA6-C7A0-42E7-B582-8FEB3217A77B}" dt="2024-12-12T12:23:42.500" v="191" actId="26606"/>
          <ac:spMkLst>
            <pc:docMk/>
            <pc:sldMk cId="990121856" sldId="263"/>
            <ac:spMk id="365" creationId="{11C51958-04D4-4687-95A2-95DCDCF47464}"/>
          </ac:spMkLst>
        </pc:spChg>
        <pc:spChg chg="add">
          <ac:chgData name="Håvard Festø" userId="f57230d2-f9a8-41f7-8e26-c4fbcd71b2cb" providerId="ADAL" clId="{0F0F0DA6-C7A0-42E7-B582-8FEB3217A77B}" dt="2024-12-12T12:23:42.500" v="191" actId="26606"/>
          <ac:spMkLst>
            <pc:docMk/>
            <pc:sldMk cId="990121856" sldId="263"/>
            <ac:spMk id="366" creationId="{D11AD2AD-0BA0-4DD3-8EEA-84686A0E718C}"/>
          </ac:spMkLst>
        </pc:spChg>
        <pc:grpChg chg="add del">
          <ac:chgData name="Håvard Festø" userId="f57230d2-f9a8-41f7-8e26-c4fbcd71b2cb" providerId="ADAL" clId="{0F0F0DA6-C7A0-42E7-B582-8FEB3217A77B}" dt="2024-12-12T12:23:25.406" v="189" actId="700"/>
          <ac:grpSpMkLst>
            <pc:docMk/>
            <pc:sldMk cId="990121856" sldId="263"/>
            <ac:grpSpMk id="8" creationId="{EC86BE98-673F-469D-B15E-8B6305CE3A58}"/>
          </ac:grpSpMkLst>
        </pc:grpChg>
        <pc:grpChg chg="del">
          <ac:chgData name="Håvard Festø" userId="f57230d2-f9a8-41f7-8e26-c4fbcd71b2cb" providerId="ADAL" clId="{0F0F0DA6-C7A0-42E7-B582-8FEB3217A77B}" dt="2024-12-12T12:23:09.222" v="187"/>
          <ac:grpSpMkLst>
            <pc:docMk/>
            <pc:sldMk cId="990121856" sldId="263"/>
            <ac:grpSpMk id="11" creationId="{B2EBBF56-923D-48A7-9F8F-86E33CFA3EF9}"/>
          </ac:grpSpMkLst>
        </pc:grpChg>
        <pc:grpChg chg="del">
          <ac:chgData name="Håvard Festø" userId="f57230d2-f9a8-41f7-8e26-c4fbcd71b2cb" providerId="ADAL" clId="{0F0F0DA6-C7A0-42E7-B582-8FEB3217A77B}" dt="2024-12-12T12:23:09.222" v="187"/>
          <ac:grpSpMkLst>
            <pc:docMk/>
            <pc:sldMk cId="990121856" sldId="263"/>
            <ac:grpSpMk id="17" creationId="{FB9739EB-7F66-433D-841F-AB3CD18700B7}"/>
          </ac:grpSpMkLst>
        </pc:grpChg>
        <pc:grpChg chg="add del">
          <ac:chgData name="Håvard Festø" userId="f57230d2-f9a8-41f7-8e26-c4fbcd71b2cb" providerId="ADAL" clId="{0F0F0DA6-C7A0-42E7-B582-8FEB3217A77B}" dt="2024-12-12T12:23:25.406" v="189" actId="700"/>
          <ac:grpSpMkLst>
            <pc:docMk/>
            <pc:sldMk cId="990121856" sldId="263"/>
            <ac:grpSpMk id="23" creationId="{F70AAE9F-D40D-4A06-A542-AB26D8AB98F2}"/>
          </ac:grpSpMkLst>
        </pc:grpChg>
        <pc:grpChg chg="add">
          <ac:chgData name="Håvard Festø" userId="f57230d2-f9a8-41f7-8e26-c4fbcd71b2cb" providerId="ADAL" clId="{0F0F0DA6-C7A0-42E7-B582-8FEB3217A77B}" dt="2024-12-12T12:23:42.500" v="191" actId="26606"/>
          <ac:grpSpMkLst>
            <pc:docMk/>
            <pc:sldMk cId="990121856" sldId="263"/>
            <ac:grpSpMk id="367" creationId="{0C156BF8-7FF7-440F-BE2B-417DFFE8BFA5}"/>
          </ac:grpSpMkLst>
        </pc:grpChg>
        <pc:picChg chg="mod">
          <ac:chgData name="Håvard Festø" userId="f57230d2-f9a8-41f7-8e26-c4fbcd71b2cb" providerId="ADAL" clId="{0F0F0DA6-C7A0-42E7-B582-8FEB3217A77B}" dt="2024-12-12T12:23:42.500" v="191" actId="26606"/>
          <ac:picMkLst>
            <pc:docMk/>
            <pc:sldMk cId="990121856" sldId="263"/>
            <ac:picMk id="4" creationId="{4ADEC6DB-520F-86A6-E4AA-8302F77B20E5}"/>
          </ac:picMkLst>
        </pc:picChg>
      </pc:sldChg>
      <pc:sldChg chg="addSp delSp modSp add mod setBg addAnim delAnim delDesignElem">
        <pc:chgData name="Håvard Festø" userId="f57230d2-f9a8-41f7-8e26-c4fbcd71b2cb" providerId="ADAL" clId="{0F0F0DA6-C7A0-42E7-B582-8FEB3217A77B}" dt="2024-12-12T13:26:14.130" v="988" actId="207"/>
        <pc:sldMkLst>
          <pc:docMk/>
          <pc:sldMk cId="851432099" sldId="264"/>
        </pc:sldMkLst>
        <pc:spChg chg="del mod">
          <ac:chgData name="Håvard Festø" userId="f57230d2-f9a8-41f7-8e26-c4fbcd71b2cb" providerId="ADAL" clId="{0F0F0DA6-C7A0-42E7-B582-8FEB3217A77B}" dt="2024-12-12T12:58:54.075" v="495" actId="478"/>
          <ac:spMkLst>
            <pc:docMk/>
            <pc:sldMk cId="851432099" sldId="264"/>
            <ac:spMk id="2" creationId="{E3A8286C-960B-65F2-2235-B9FBFBC162C7}"/>
          </ac:spMkLst>
        </pc:spChg>
        <pc:spChg chg="add del mod">
          <ac:chgData name="Håvard Festø" userId="f57230d2-f9a8-41f7-8e26-c4fbcd71b2cb" providerId="ADAL" clId="{0F0F0DA6-C7A0-42E7-B582-8FEB3217A77B}" dt="2024-12-12T12:58:56.923" v="496" actId="478"/>
          <ac:spMkLst>
            <pc:docMk/>
            <pc:sldMk cId="851432099" sldId="264"/>
            <ac:spMk id="5" creationId="{F2196622-CE77-636D-BDDF-5CC1864FD1B9}"/>
          </ac:spMkLst>
        </pc:spChg>
        <pc:spChg chg="add del">
          <ac:chgData name="Håvard Festø" userId="f57230d2-f9a8-41f7-8e26-c4fbcd71b2cb" providerId="ADAL" clId="{0F0F0DA6-C7A0-42E7-B582-8FEB3217A77B}" dt="2024-12-12T12:58:33.297" v="492" actId="26606"/>
          <ac:spMkLst>
            <pc:docMk/>
            <pc:sldMk cId="851432099" sldId="264"/>
            <ac:spMk id="6" creationId="{16A15A88-001A-4EEF-8984-D87E643599AB}"/>
          </ac:spMkLst>
        </pc:spChg>
        <pc:spChg chg="add mod">
          <ac:chgData name="Håvard Festø" userId="f57230d2-f9a8-41f7-8e26-c4fbcd71b2cb" providerId="ADAL" clId="{0F0F0DA6-C7A0-42E7-B582-8FEB3217A77B}" dt="2024-12-12T13:10:53.380" v="589" actId="20577"/>
          <ac:spMkLst>
            <pc:docMk/>
            <pc:sldMk cId="851432099" sldId="264"/>
            <ac:spMk id="8" creationId="{7B6442BD-206A-B597-BA59-C7FF3013D120}"/>
          </ac:spMkLst>
        </pc:spChg>
        <pc:spChg chg="del">
          <ac:chgData name="Håvard Festø" userId="f57230d2-f9a8-41f7-8e26-c4fbcd71b2cb" providerId="ADAL" clId="{0F0F0DA6-C7A0-42E7-B582-8FEB3217A77B}" dt="2024-12-12T12:57:57.170" v="489"/>
          <ac:spMkLst>
            <pc:docMk/>
            <pc:sldMk cId="851432099" sldId="264"/>
            <ac:spMk id="9" creationId="{8B646C36-EEEC-4D52-8E8E-206F4CD8A3DA}"/>
          </ac:spMkLst>
        </pc:spChg>
        <pc:spChg chg="add mod">
          <ac:chgData name="Håvard Festø" userId="f57230d2-f9a8-41f7-8e26-c4fbcd71b2cb" providerId="ADAL" clId="{0F0F0DA6-C7A0-42E7-B582-8FEB3217A77B}" dt="2024-12-12T13:26:14.130" v="988" actId="207"/>
          <ac:spMkLst>
            <pc:docMk/>
            <pc:sldMk cId="851432099" sldId="264"/>
            <ac:spMk id="10" creationId="{2B5026AE-6046-72FF-36F8-A3C0D40EC413}"/>
          </ac:spMkLst>
        </pc:spChg>
        <pc:spChg chg="del">
          <ac:chgData name="Håvard Festø" userId="f57230d2-f9a8-41f7-8e26-c4fbcd71b2cb" providerId="ADAL" clId="{0F0F0DA6-C7A0-42E7-B582-8FEB3217A77B}" dt="2024-12-12T12:57:57.170" v="489"/>
          <ac:spMkLst>
            <pc:docMk/>
            <pc:sldMk cId="851432099" sldId="264"/>
            <ac:spMk id="15" creationId="{8258443E-B333-44F4-8D49-1EAB1C1A4613}"/>
          </ac:spMkLst>
        </pc:spChg>
        <pc:spChg chg="add">
          <ac:chgData name="Håvard Festø" userId="f57230d2-f9a8-41f7-8e26-c4fbcd71b2cb" providerId="ADAL" clId="{0F0F0DA6-C7A0-42E7-B582-8FEB3217A77B}" dt="2024-12-12T12:58:33.321" v="493" actId="26606"/>
          <ac:spMkLst>
            <pc:docMk/>
            <pc:sldMk cId="851432099" sldId="264"/>
            <ac:spMk id="16" creationId="{51F77B6A-7F53-4B28-B73D-C8CC899AB221}"/>
          </ac:spMkLst>
        </pc:spChg>
        <pc:spChg chg="add">
          <ac:chgData name="Håvard Festø" userId="f57230d2-f9a8-41f7-8e26-c4fbcd71b2cb" providerId="ADAL" clId="{0F0F0DA6-C7A0-42E7-B582-8FEB3217A77B}" dt="2024-12-12T12:58:33.321" v="493" actId="26606"/>
          <ac:spMkLst>
            <pc:docMk/>
            <pc:sldMk cId="851432099" sldId="264"/>
            <ac:spMk id="19" creationId="{B55DEF71-1741-4489-8E77-46FC5BAA66E2}"/>
          </ac:spMkLst>
        </pc:spChg>
        <pc:spChg chg="add">
          <ac:chgData name="Håvard Festø" userId="f57230d2-f9a8-41f7-8e26-c4fbcd71b2cb" providerId="ADAL" clId="{0F0F0DA6-C7A0-42E7-B582-8FEB3217A77B}" dt="2024-12-12T12:58:33.321" v="493" actId="26606"/>
          <ac:spMkLst>
            <pc:docMk/>
            <pc:sldMk cId="851432099" sldId="264"/>
            <ac:spMk id="21" creationId="{82347B6D-A7CC-48EB-861F-917D0D61E3EA}"/>
          </ac:spMkLst>
        </pc:spChg>
        <pc:spChg chg="add">
          <ac:chgData name="Håvard Festø" userId="f57230d2-f9a8-41f7-8e26-c4fbcd71b2cb" providerId="ADAL" clId="{0F0F0DA6-C7A0-42E7-B582-8FEB3217A77B}" dt="2024-12-12T12:58:33.321" v="493" actId="26606"/>
          <ac:spMkLst>
            <pc:docMk/>
            <pc:sldMk cId="851432099" sldId="264"/>
            <ac:spMk id="23" creationId="{A7A0A46D-CC9B-4E32-870A-7BC2DF940144}"/>
          </ac:spMkLst>
        </pc:spChg>
        <pc:spChg chg="del">
          <ac:chgData name="Håvard Festø" userId="f57230d2-f9a8-41f7-8e26-c4fbcd71b2cb" providerId="ADAL" clId="{0F0F0DA6-C7A0-42E7-B582-8FEB3217A77B}" dt="2024-12-12T12:57:57.170" v="489"/>
          <ac:spMkLst>
            <pc:docMk/>
            <pc:sldMk cId="851432099" sldId="264"/>
            <ac:spMk id="24" creationId="{4FB204DF-284E-45F6-A017-79A4DF57BCCB}"/>
          </ac:spMkLst>
        </pc:spChg>
        <pc:spChg chg="add">
          <ac:chgData name="Håvard Festø" userId="f57230d2-f9a8-41f7-8e26-c4fbcd71b2cb" providerId="ADAL" clId="{0F0F0DA6-C7A0-42E7-B582-8FEB3217A77B}" dt="2024-12-12T12:58:33.321" v="493" actId="26606"/>
          <ac:spMkLst>
            <pc:docMk/>
            <pc:sldMk cId="851432099" sldId="264"/>
            <ac:spMk id="25" creationId="{9178722E-1BD0-427E-BAAE-4F206DAB5818}"/>
          </ac:spMkLst>
        </pc:spChg>
        <pc:spChg chg="del">
          <ac:chgData name="Håvard Festø" userId="f57230d2-f9a8-41f7-8e26-c4fbcd71b2cb" providerId="ADAL" clId="{0F0F0DA6-C7A0-42E7-B582-8FEB3217A77B}" dt="2024-12-12T12:57:57.170" v="489"/>
          <ac:spMkLst>
            <pc:docMk/>
            <pc:sldMk cId="851432099" sldId="264"/>
            <ac:spMk id="26" creationId="{EB8560A9-B281-46EB-A304-1E4A5A00D6A9}"/>
          </ac:spMkLst>
        </pc:spChg>
        <pc:spChg chg="add">
          <ac:chgData name="Håvard Festø" userId="f57230d2-f9a8-41f7-8e26-c4fbcd71b2cb" providerId="ADAL" clId="{0F0F0DA6-C7A0-42E7-B582-8FEB3217A77B}" dt="2024-12-12T12:58:33.321" v="493" actId="26606"/>
          <ac:spMkLst>
            <pc:docMk/>
            <pc:sldMk cId="851432099" sldId="264"/>
            <ac:spMk id="27" creationId="{A753B935-E3DD-466D-BFAC-68E0BE02D092}"/>
          </ac:spMkLst>
        </pc:spChg>
        <pc:spChg chg="del">
          <ac:chgData name="Håvard Festø" userId="f57230d2-f9a8-41f7-8e26-c4fbcd71b2cb" providerId="ADAL" clId="{0F0F0DA6-C7A0-42E7-B582-8FEB3217A77B}" dt="2024-12-12T12:57:57.170" v="489"/>
          <ac:spMkLst>
            <pc:docMk/>
            <pc:sldMk cId="851432099" sldId="264"/>
            <ac:spMk id="28" creationId="{4D1A5E71-B6B6-486A-8CDC-C7ABD9B903F6}"/>
          </ac:spMkLst>
        </pc:spChg>
        <pc:spChg chg="add">
          <ac:chgData name="Håvard Festø" userId="f57230d2-f9a8-41f7-8e26-c4fbcd71b2cb" providerId="ADAL" clId="{0F0F0DA6-C7A0-42E7-B582-8FEB3217A77B}" dt="2024-12-12T12:58:33.321" v="493" actId="26606"/>
          <ac:spMkLst>
            <pc:docMk/>
            <pc:sldMk cId="851432099" sldId="264"/>
            <ac:spMk id="29" creationId="{FB034F26-4148-4B59-B493-14D7A9A8BAA9}"/>
          </ac:spMkLst>
        </pc:spChg>
        <pc:spChg chg="del">
          <ac:chgData name="Håvard Festø" userId="f57230d2-f9a8-41f7-8e26-c4fbcd71b2cb" providerId="ADAL" clId="{0F0F0DA6-C7A0-42E7-B582-8FEB3217A77B}" dt="2024-12-12T12:57:57.170" v="489"/>
          <ac:spMkLst>
            <pc:docMk/>
            <pc:sldMk cId="851432099" sldId="264"/>
            <ac:spMk id="30" creationId="{667882DD-56E8-460E-99D5-86E71982D5AB}"/>
          </ac:spMkLst>
        </pc:spChg>
        <pc:spChg chg="add">
          <ac:chgData name="Håvard Festø" userId="f57230d2-f9a8-41f7-8e26-c4fbcd71b2cb" providerId="ADAL" clId="{0F0F0DA6-C7A0-42E7-B582-8FEB3217A77B}" dt="2024-12-12T12:58:33.321" v="493" actId="26606"/>
          <ac:spMkLst>
            <pc:docMk/>
            <pc:sldMk cId="851432099" sldId="264"/>
            <ac:spMk id="37" creationId="{F6E412EF-CF39-4C25-85B0-DB30B1B0A8C4}"/>
          </ac:spMkLst>
        </pc:spChg>
        <pc:spChg chg="add">
          <ac:chgData name="Håvard Festø" userId="f57230d2-f9a8-41f7-8e26-c4fbcd71b2cb" providerId="ADAL" clId="{0F0F0DA6-C7A0-42E7-B582-8FEB3217A77B}" dt="2024-12-12T12:58:33.321" v="493" actId="26606"/>
          <ac:spMkLst>
            <pc:docMk/>
            <pc:sldMk cId="851432099" sldId="264"/>
            <ac:spMk id="38" creationId="{E8DA6235-17F2-4C9E-88C6-C5D38D8D3C03}"/>
          </ac:spMkLst>
        </pc:spChg>
        <pc:grpChg chg="add del">
          <ac:chgData name="Håvard Festø" userId="f57230d2-f9a8-41f7-8e26-c4fbcd71b2cb" providerId="ADAL" clId="{0F0F0DA6-C7A0-42E7-B582-8FEB3217A77B}" dt="2024-12-12T12:58:33.297" v="492" actId="26606"/>
          <ac:grpSpMkLst>
            <pc:docMk/>
            <pc:sldMk cId="851432099" sldId="264"/>
            <ac:grpSpMk id="7" creationId="{A7900967-84CA-47B4-9F1C-E787BAC1496A}"/>
          </ac:grpSpMkLst>
        </pc:grpChg>
        <pc:grpChg chg="del">
          <ac:chgData name="Håvard Festø" userId="f57230d2-f9a8-41f7-8e26-c4fbcd71b2cb" providerId="ADAL" clId="{0F0F0DA6-C7A0-42E7-B582-8FEB3217A77B}" dt="2024-12-12T12:57:57.170" v="489"/>
          <ac:grpSpMkLst>
            <pc:docMk/>
            <pc:sldMk cId="851432099" sldId="264"/>
            <ac:grpSpMk id="11" creationId="{B2EBBF56-923D-48A7-9F8F-86E33CFA3EF9}"/>
          </ac:grpSpMkLst>
        </pc:grpChg>
        <pc:grpChg chg="del">
          <ac:chgData name="Håvard Festø" userId="f57230d2-f9a8-41f7-8e26-c4fbcd71b2cb" providerId="ADAL" clId="{0F0F0DA6-C7A0-42E7-B582-8FEB3217A77B}" dt="2024-12-12T12:57:57.170" v="489"/>
          <ac:grpSpMkLst>
            <pc:docMk/>
            <pc:sldMk cId="851432099" sldId="264"/>
            <ac:grpSpMk id="17" creationId="{FB9739EB-7F66-433D-841F-AB3CD18700B7}"/>
          </ac:grpSpMkLst>
        </pc:grpChg>
        <pc:grpChg chg="add">
          <ac:chgData name="Håvard Festø" userId="f57230d2-f9a8-41f7-8e26-c4fbcd71b2cb" providerId="ADAL" clId="{0F0F0DA6-C7A0-42E7-B582-8FEB3217A77B}" dt="2024-12-12T12:58:33.321" v="493" actId="26606"/>
          <ac:grpSpMkLst>
            <pc:docMk/>
            <pc:sldMk cId="851432099" sldId="264"/>
            <ac:grpSpMk id="18" creationId="{2515629F-0D83-4A44-A125-CD50FC660AB4}"/>
          </ac:grpSpMkLst>
        </pc:grpChg>
        <pc:grpChg chg="add">
          <ac:chgData name="Håvard Festø" userId="f57230d2-f9a8-41f7-8e26-c4fbcd71b2cb" providerId="ADAL" clId="{0F0F0DA6-C7A0-42E7-B582-8FEB3217A77B}" dt="2024-12-12T12:58:33.321" v="493" actId="26606"/>
          <ac:grpSpMkLst>
            <pc:docMk/>
            <pc:sldMk cId="851432099" sldId="264"/>
            <ac:grpSpMk id="31" creationId="{5E6BB5FD-DB7B-4BE3-BA45-1EF042115ED5}"/>
          </ac:grpSpMkLst>
        </pc:grpChg>
        <pc:picChg chg="mod">
          <ac:chgData name="Håvard Festø" userId="f57230d2-f9a8-41f7-8e26-c4fbcd71b2cb" providerId="ADAL" clId="{0F0F0DA6-C7A0-42E7-B582-8FEB3217A77B}" dt="2024-12-12T12:58:36.493" v="494" actId="27614"/>
          <ac:picMkLst>
            <pc:docMk/>
            <pc:sldMk cId="851432099" sldId="264"/>
            <ac:picMk id="4" creationId="{4ADEC6DB-520F-86A6-E4AA-8302F77B20E5}"/>
          </ac:picMkLst>
        </pc:picChg>
      </pc:sldChg>
      <pc:sldChg chg="addSp delSp modSp add mod ord setBg modAnim delDesignElem">
        <pc:chgData name="Håvard Festø" userId="f57230d2-f9a8-41f7-8e26-c4fbcd71b2cb" providerId="ADAL" clId="{0F0F0DA6-C7A0-42E7-B582-8FEB3217A77B}" dt="2024-12-12T13:26:23.225" v="990" actId="113"/>
        <pc:sldMkLst>
          <pc:docMk/>
          <pc:sldMk cId="550907859" sldId="265"/>
        </pc:sldMkLst>
        <pc:spChg chg="mod">
          <ac:chgData name="Håvard Festø" userId="f57230d2-f9a8-41f7-8e26-c4fbcd71b2cb" providerId="ADAL" clId="{0F0F0DA6-C7A0-42E7-B582-8FEB3217A77B}" dt="2024-12-12T13:26:23.225" v="990" actId="113"/>
          <ac:spMkLst>
            <pc:docMk/>
            <pc:sldMk cId="550907859" sldId="265"/>
            <ac:spMk id="2" creationId="{E3A8286C-960B-65F2-2235-B9FBFBC162C7}"/>
          </ac:spMkLst>
        </pc:spChg>
        <pc:spChg chg="mod">
          <ac:chgData name="Håvard Festø" userId="f57230d2-f9a8-41f7-8e26-c4fbcd71b2cb" providerId="ADAL" clId="{0F0F0DA6-C7A0-42E7-B582-8FEB3217A77B}" dt="2024-12-12T13:23:24.250" v="953" actId="12"/>
          <ac:spMkLst>
            <pc:docMk/>
            <pc:sldMk cId="550907859" sldId="265"/>
            <ac:spMk id="5" creationId="{77016FFD-B57C-67AB-45E4-3821C49EF67F}"/>
          </ac:spMkLst>
        </pc:spChg>
        <pc:spChg chg="add del">
          <ac:chgData name="Håvard Festø" userId="f57230d2-f9a8-41f7-8e26-c4fbcd71b2cb" providerId="ADAL" clId="{0F0F0DA6-C7A0-42E7-B582-8FEB3217A77B}" dt="2024-12-12T13:12:57.173" v="646" actId="26606"/>
          <ac:spMkLst>
            <pc:docMk/>
            <pc:sldMk cId="550907859" sldId="265"/>
            <ac:spMk id="7" creationId="{5A0118C5-4F8D-4CF4-BADD-53FEACC6C42A}"/>
          </ac:spMkLst>
        </pc:spChg>
        <pc:spChg chg="add del">
          <ac:chgData name="Håvard Festø" userId="f57230d2-f9a8-41f7-8e26-c4fbcd71b2cb" providerId="ADAL" clId="{0F0F0DA6-C7A0-42E7-B582-8FEB3217A77B}" dt="2024-12-12T13:12:57.173" v="646" actId="26606"/>
          <ac:spMkLst>
            <pc:docMk/>
            <pc:sldMk cId="550907859" sldId="265"/>
            <ac:spMk id="8" creationId="{3C1D1FA3-6212-4B97-9B1E-C7F81247C2B9}"/>
          </ac:spMkLst>
        </pc:spChg>
        <pc:spChg chg="add del">
          <ac:chgData name="Håvard Festø" userId="f57230d2-f9a8-41f7-8e26-c4fbcd71b2cb" providerId="ADAL" clId="{0F0F0DA6-C7A0-42E7-B582-8FEB3217A77B}" dt="2024-12-12T13:12:57.173" v="646" actId="26606"/>
          <ac:spMkLst>
            <pc:docMk/>
            <pc:sldMk cId="550907859" sldId="265"/>
            <ac:spMk id="9" creationId="{79AFCB35-9C04-4524-A0B1-57FF6865D013}"/>
          </ac:spMkLst>
        </pc:spChg>
        <pc:spChg chg="del">
          <ac:chgData name="Håvard Festø" userId="f57230d2-f9a8-41f7-8e26-c4fbcd71b2cb" providerId="ADAL" clId="{0F0F0DA6-C7A0-42E7-B582-8FEB3217A77B}" dt="2024-12-12T13:12:21.702" v="626"/>
          <ac:spMkLst>
            <pc:docMk/>
            <pc:sldMk cId="550907859" sldId="265"/>
            <ac:spMk id="10" creationId="{5A0118C5-4F8D-4CF4-BADD-53FEACC6C42A}"/>
          </ac:spMkLst>
        </pc:spChg>
        <pc:spChg chg="del">
          <ac:chgData name="Håvard Festø" userId="f57230d2-f9a8-41f7-8e26-c4fbcd71b2cb" providerId="ADAL" clId="{0F0F0DA6-C7A0-42E7-B582-8FEB3217A77B}" dt="2024-12-12T13:12:21.702" v="626"/>
          <ac:spMkLst>
            <pc:docMk/>
            <pc:sldMk cId="550907859" sldId="265"/>
            <ac:spMk id="12" creationId="{3C1D1FA3-6212-4B97-9B1E-C7F81247C2B9}"/>
          </ac:spMkLst>
        </pc:spChg>
        <pc:spChg chg="add del">
          <ac:chgData name="Håvard Festø" userId="f57230d2-f9a8-41f7-8e26-c4fbcd71b2cb" providerId="ADAL" clId="{0F0F0DA6-C7A0-42E7-B582-8FEB3217A77B}" dt="2024-12-12T13:12:57.173" v="646" actId="26606"/>
          <ac:spMkLst>
            <pc:docMk/>
            <pc:sldMk cId="550907859" sldId="265"/>
            <ac:spMk id="14" creationId="{11C51958-04D4-4687-95A2-95DCDCF47464}"/>
          </ac:spMkLst>
        </pc:spChg>
        <pc:spChg chg="del">
          <ac:chgData name="Håvard Festø" userId="f57230d2-f9a8-41f7-8e26-c4fbcd71b2cb" providerId="ADAL" clId="{0F0F0DA6-C7A0-42E7-B582-8FEB3217A77B}" dt="2024-12-12T13:12:21.702" v="626"/>
          <ac:spMkLst>
            <pc:docMk/>
            <pc:sldMk cId="550907859" sldId="265"/>
            <ac:spMk id="16" creationId="{79AFCB35-9C04-4524-A0B1-57FF6865D013}"/>
          </ac:spMkLst>
        </pc:spChg>
        <pc:spChg chg="add del">
          <ac:chgData name="Håvard Festø" userId="f57230d2-f9a8-41f7-8e26-c4fbcd71b2cb" providerId="ADAL" clId="{0F0F0DA6-C7A0-42E7-B582-8FEB3217A77B}" dt="2024-12-12T13:12:57.173" v="646" actId="26606"/>
          <ac:spMkLst>
            <pc:docMk/>
            <pc:sldMk cId="550907859" sldId="265"/>
            <ac:spMk id="18" creationId="{D11AD2AD-0BA0-4DD3-8EEA-84686A0E718C}"/>
          </ac:spMkLst>
        </pc:spChg>
        <pc:spChg chg="add del">
          <ac:chgData name="Håvard Festø" userId="f57230d2-f9a8-41f7-8e26-c4fbcd71b2cb" providerId="ADAL" clId="{0F0F0DA6-C7A0-42E7-B582-8FEB3217A77B}" dt="2024-12-12T13:12:57.158" v="645" actId="26606"/>
          <ac:spMkLst>
            <pc:docMk/>
            <pc:sldMk cId="550907859" sldId="265"/>
            <ac:spMk id="30" creationId="{5A0118C5-4F8D-4CF4-BADD-53FEACC6C42A}"/>
          </ac:spMkLst>
        </pc:spChg>
        <pc:spChg chg="add del">
          <ac:chgData name="Håvard Festø" userId="f57230d2-f9a8-41f7-8e26-c4fbcd71b2cb" providerId="ADAL" clId="{0F0F0DA6-C7A0-42E7-B582-8FEB3217A77B}" dt="2024-12-12T13:12:57.158" v="645" actId="26606"/>
          <ac:spMkLst>
            <pc:docMk/>
            <pc:sldMk cId="550907859" sldId="265"/>
            <ac:spMk id="36" creationId="{CAEBFCD5-5356-4326-8D39-8235A46CD7B2}"/>
          </ac:spMkLst>
        </pc:spChg>
        <pc:spChg chg="add">
          <ac:chgData name="Håvard Festø" userId="f57230d2-f9a8-41f7-8e26-c4fbcd71b2cb" providerId="ADAL" clId="{0F0F0DA6-C7A0-42E7-B582-8FEB3217A77B}" dt="2024-12-12T13:12:57.173" v="646" actId="26606"/>
          <ac:spMkLst>
            <pc:docMk/>
            <pc:sldMk cId="550907859" sldId="265"/>
            <ac:spMk id="68" creationId="{5A0118C5-4F8D-4CF4-BADD-53FEACC6C42A}"/>
          </ac:spMkLst>
        </pc:spChg>
        <pc:spChg chg="add">
          <ac:chgData name="Håvard Festø" userId="f57230d2-f9a8-41f7-8e26-c4fbcd71b2cb" providerId="ADAL" clId="{0F0F0DA6-C7A0-42E7-B582-8FEB3217A77B}" dt="2024-12-12T13:12:57.173" v="646" actId="26606"/>
          <ac:spMkLst>
            <pc:docMk/>
            <pc:sldMk cId="550907859" sldId="265"/>
            <ac:spMk id="69" creationId="{3C1D1FA3-6212-4B97-9B1E-C7F81247C2B9}"/>
          </ac:spMkLst>
        </pc:spChg>
        <pc:spChg chg="add">
          <ac:chgData name="Håvard Festø" userId="f57230d2-f9a8-41f7-8e26-c4fbcd71b2cb" providerId="ADAL" clId="{0F0F0DA6-C7A0-42E7-B582-8FEB3217A77B}" dt="2024-12-12T13:12:57.173" v="646" actId="26606"/>
          <ac:spMkLst>
            <pc:docMk/>
            <pc:sldMk cId="550907859" sldId="265"/>
            <ac:spMk id="70" creationId="{11C51958-04D4-4687-95A2-95DCDCF47464}"/>
          </ac:spMkLst>
        </pc:spChg>
        <pc:spChg chg="add">
          <ac:chgData name="Håvard Festø" userId="f57230d2-f9a8-41f7-8e26-c4fbcd71b2cb" providerId="ADAL" clId="{0F0F0DA6-C7A0-42E7-B582-8FEB3217A77B}" dt="2024-12-12T13:12:57.173" v="646" actId="26606"/>
          <ac:spMkLst>
            <pc:docMk/>
            <pc:sldMk cId="550907859" sldId="265"/>
            <ac:spMk id="71" creationId="{79AFCB35-9C04-4524-A0B1-57FF6865D013}"/>
          </ac:spMkLst>
        </pc:spChg>
        <pc:spChg chg="add">
          <ac:chgData name="Håvard Festø" userId="f57230d2-f9a8-41f7-8e26-c4fbcd71b2cb" providerId="ADAL" clId="{0F0F0DA6-C7A0-42E7-B582-8FEB3217A77B}" dt="2024-12-12T13:12:57.173" v="646" actId="26606"/>
          <ac:spMkLst>
            <pc:docMk/>
            <pc:sldMk cId="550907859" sldId="265"/>
            <ac:spMk id="72" creationId="{D11AD2AD-0BA0-4DD3-8EEA-84686A0E718C}"/>
          </ac:spMkLst>
        </pc:spChg>
        <pc:spChg chg="del">
          <ac:chgData name="Håvard Festø" userId="f57230d2-f9a8-41f7-8e26-c4fbcd71b2cb" providerId="ADAL" clId="{0F0F0DA6-C7A0-42E7-B582-8FEB3217A77B}" dt="2024-12-12T13:12:21.702" v="626"/>
          <ac:spMkLst>
            <pc:docMk/>
            <pc:sldMk cId="550907859" sldId="265"/>
            <ac:spMk id="365" creationId="{11C51958-04D4-4687-95A2-95DCDCF47464}"/>
          </ac:spMkLst>
        </pc:spChg>
        <pc:spChg chg="del">
          <ac:chgData name="Håvard Festø" userId="f57230d2-f9a8-41f7-8e26-c4fbcd71b2cb" providerId="ADAL" clId="{0F0F0DA6-C7A0-42E7-B582-8FEB3217A77B}" dt="2024-12-12T13:12:21.702" v="626"/>
          <ac:spMkLst>
            <pc:docMk/>
            <pc:sldMk cId="550907859" sldId="265"/>
            <ac:spMk id="366" creationId="{D11AD2AD-0BA0-4DD3-8EEA-84686A0E718C}"/>
          </ac:spMkLst>
        </pc:spChg>
        <pc:grpChg chg="add del">
          <ac:chgData name="Håvard Festø" userId="f57230d2-f9a8-41f7-8e26-c4fbcd71b2cb" providerId="ADAL" clId="{0F0F0DA6-C7A0-42E7-B582-8FEB3217A77B}" dt="2024-12-12T13:12:57.173" v="646" actId="26606"/>
          <ac:grpSpMkLst>
            <pc:docMk/>
            <pc:sldMk cId="550907859" sldId="265"/>
            <ac:grpSpMk id="20" creationId="{0C156BF8-7FF7-440F-BE2B-417DFFE8BFA5}"/>
          </ac:grpSpMkLst>
        </pc:grpChg>
        <pc:grpChg chg="add del">
          <ac:chgData name="Håvard Festø" userId="f57230d2-f9a8-41f7-8e26-c4fbcd71b2cb" providerId="ADAL" clId="{0F0F0DA6-C7A0-42E7-B582-8FEB3217A77B}" dt="2024-12-12T13:12:57.158" v="645" actId="26606"/>
          <ac:grpSpMkLst>
            <pc:docMk/>
            <pc:sldMk cId="550907859" sldId="265"/>
            <ac:grpSpMk id="32" creationId="{134CC3FF-7AA4-46F4-8B24-2F9383D86DBD}"/>
          </ac:grpSpMkLst>
        </pc:grpChg>
        <pc:grpChg chg="add del">
          <ac:chgData name="Håvard Festø" userId="f57230d2-f9a8-41f7-8e26-c4fbcd71b2cb" providerId="ADAL" clId="{0F0F0DA6-C7A0-42E7-B582-8FEB3217A77B}" dt="2024-12-12T13:12:57.158" v="645" actId="26606"/>
          <ac:grpSpMkLst>
            <pc:docMk/>
            <pc:sldMk cId="550907859" sldId="265"/>
            <ac:grpSpMk id="38" creationId="{5F2AA49C-5AC0-41C7-BFAF-74B8D8293C8F}"/>
          </ac:grpSpMkLst>
        </pc:grpChg>
        <pc:grpChg chg="add del">
          <ac:chgData name="Håvard Festø" userId="f57230d2-f9a8-41f7-8e26-c4fbcd71b2cb" providerId="ADAL" clId="{0F0F0DA6-C7A0-42E7-B582-8FEB3217A77B}" dt="2024-12-12T13:12:57.158" v="645" actId="26606"/>
          <ac:grpSpMkLst>
            <pc:docMk/>
            <pc:sldMk cId="550907859" sldId="265"/>
            <ac:grpSpMk id="53" creationId="{BB32367D-C4F2-49D5-A586-298C7CA821B0}"/>
          </ac:grpSpMkLst>
        </pc:grpChg>
        <pc:grpChg chg="add">
          <ac:chgData name="Håvard Festø" userId="f57230d2-f9a8-41f7-8e26-c4fbcd71b2cb" providerId="ADAL" clId="{0F0F0DA6-C7A0-42E7-B582-8FEB3217A77B}" dt="2024-12-12T13:12:57.173" v="646" actId="26606"/>
          <ac:grpSpMkLst>
            <pc:docMk/>
            <pc:sldMk cId="550907859" sldId="265"/>
            <ac:grpSpMk id="73" creationId="{0C156BF8-7FF7-440F-BE2B-417DFFE8BFA5}"/>
          </ac:grpSpMkLst>
        </pc:grpChg>
        <pc:grpChg chg="del">
          <ac:chgData name="Håvard Festø" userId="f57230d2-f9a8-41f7-8e26-c4fbcd71b2cb" providerId="ADAL" clId="{0F0F0DA6-C7A0-42E7-B582-8FEB3217A77B}" dt="2024-12-12T13:12:21.702" v="626"/>
          <ac:grpSpMkLst>
            <pc:docMk/>
            <pc:sldMk cId="550907859" sldId="265"/>
            <ac:grpSpMk id="367" creationId="{0C156BF8-7FF7-440F-BE2B-417DFFE8BFA5}"/>
          </ac:grpSpMkLst>
        </pc:grpChg>
        <pc:picChg chg="add mod ord">
          <ac:chgData name="Håvard Festø" userId="f57230d2-f9a8-41f7-8e26-c4fbcd71b2cb" providerId="ADAL" clId="{0F0F0DA6-C7A0-42E7-B582-8FEB3217A77B}" dt="2024-12-12T13:12:57.173" v="646" actId="26606"/>
          <ac:picMkLst>
            <pc:docMk/>
            <pc:sldMk cId="550907859" sldId="265"/>
            <ac:picMk id="3" creationId="{13E3E014-BB7D-FD0A-9ACA-A014747CF982}"/>
          </ac:picMkLst>
        </pc:picChg>
        <pc:picChg chg="del mod">
          <ac:chgData name="Håvard Festø" userId="f57230d2-f9a8-41f7-8e26-c4fbcd71b2cb" providerId="ADAL" clId="{0F0F0DA6-C7A0-42E7-B582-8FEB3217A77B}" dt="2024-12-12T13:12:33.970" v="632" actId="478"/>
          <ac:picMkLst>
            <pc:docMk/>
            <pc:sldMk cId="550907859" sldId="265"/>
            <ac:picMk id="4" creationId="{4ADEC6DB-520F-86A6-E4AA-8302F77B20E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9F3F712-51F9-DC4E-20E9-21023829C916}"/>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endParaRPr lang="nn-NO"/>
          </a:p>
        </p:txBody>
      </p:sp>
      <p:sp>
        <p:nvSpPr>
          <p:cNvPr id="3" name="Undertittel 2">
            <a:extLst>
              <a:ext uri="{FF2B5EF4-FFF2-40B4-BE49-F238E27FC236}">
                <a16:creationId xmlns:a16="http://schemas.microsoft.com/office/drawing/2014/main" id="{28015679-5919-6441-B98B-8C52BA9043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n-NO"/>
          </a:p>
        </p:txBody>
      </p:sp>
      <p:sp>
        <p:nvSpPr>
          <p:cNvPr id="4" name="Plassholder for dato 3">
            <a:extLst>
              <a:ext uri="{FF2B5EF4-FFF2-40B4-BE49-F238E27FC236}">
                <a16:creationId xmlns:a16="http://schemas.microsoft.com/office/drawing/2014/main" id="{7FB18365-C51D-3A1C-8186-810EED4013B9}"/>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5" name="Plassholder for bunntekst 4">
            <a:extLst>
              <a:ext uri="{FF2B5EF4-FFF2-40B4-BE49-F238E27FC236}">
                <a16:creationId xmlns:a16="http://schemas.microsoft.com/office/drawing/2014/main" id="{1A2EE10F-AB05-E16E-2917-57303AB6F499}"/>
              </a:ext>
            </a:extLst>
          </p:cNvPr>
          <p:cNvSpPr>
            <a:spLocks noGrp="1"/>
          </p:cNvSpPr>
          <p:nvPr>
            <p:ph type="ftr" sz="quarter" idx="11"/>
          </p:nvPr>
        </p:nvSpPr>
        <p:spPr/>
        <p:txBody>
          <a:bodyPr/>
          <a:lstStyle/>
          <a:p>
            <a:endParaRPr lang="nn-NO"/>
          </a:p>
        </p:txBody>
      </p:sp>
      <p:sp>
        <p:nvSpPr>
          <p:cNvPr id="6" name="Plassholder for lysbildenummer 5">
            <a:extLst>
              <a:ext uri="{FF2B5EF4-FFF2-40B4-BE49-F238E27FC236}">
                <a16:creationId xmlns:a16="http://schemas.microsoft.com/office/drawing/2014/main" id="{4C09E232-47F0-2CF7-75C1-F79FE20E1F70}"/>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1358947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5EF58F1-577E-F910-FDE9-F756F6A6B0C9}"/>
              </a:ext>
            </a:extLst>
          </p:cNvPr>
          <p:cNvSpPr>
            <a:spLocks noGrp="1"/>
          </p:cNvSpPr>
          <p:nvPr>
            <p:ph type="title"/>
          </p:nvPr>
        </p:nvSpPr>
        <p:spPr/>
        <p:txBody>
          <a:bodyPr/>
          <a:lstStyle/>
          <a:p>
            <a:r>
              <a:rPr lang="nb-NO"/>
              <a:t>Klikk for å redigere tittelstil</a:t>
            </a:r>
            <a:endParaRPr lang="nn-NO"/>
          </a:p>
        </p:txBody>
      </p:sp>
      <p:sp>
        <p:nvSpPr>
          <p:cNvPr id="3" name="Plassholder for loddrett tekst 2">
            <a:extLst>
              <a:ext uri="{FF2B5EF4-FFF2-40B4-BE49-F238E27FC236}">
                <a16:creationId xmlns:a16="http://schemas.microsoft.com/office/drawing/2014/main" id="{29A3909F-CF1C-F7AF-B124-2DEC5A5DF32A}"/>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4" name="Plassholder for dato 3">
            <a:extLst>
              <a:ext uri="{FF2B5EF4-FFF2-40B4-BE49-F238E27FC236}">
                <a16:creationId xmlns:a16="http://schemas.microsoft.com/office/drawing/2014/main" id="{324B13FA-4A38-9257-9885-0E9C1B437779}"/>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5" name="Plassholder for bunntekst 4">
            <a:extLst>
              <a:ext uri="{FF2B5EF4-FFF2-40B4-BE49-F238E27FC236}">
                <a16:creationId xmlns:a16="http://schemas.microsoft.com/office/drawing/2014/main" id="{D5A84926-239D-0BD4-8946-F0937E2F8940}"/>
              </a:ext>
            </a:extLst>
          </p:cNvPr>
          <p:cNvSpPr>
            <a:spLocks noGrp="1"/>
          </p:cNvSpPr>
          <p:nvPr>
            <p:ph type="ftr" sz="quarter" idx="11"/>
          </p:nvPr>
        </p:nvSpPr>
        <p:spPr/>
        <p:txBody>
          <a:bodyPr/>
          <a:lstStyle/>
          <a:p>
            <a:endParaRPr lang="nn-NO"/>
          </a:p>
        </p:txBody>
      </p:sp>
      <p:sp>
        <p:nvSpPr>
          <p:cNvPr id="6" name="Plassholder for lysbildenummer 5">
            <a:extLst>
              <a:ext uri="{FF2B5EF4-FFF2-40B4-BE49-F238E27FC236}">
                <a16:creationId xmlns:a16="http://schemas.microsoft.com/office/drawing/2014/main" id="{D1D0A2BB-930E-0DBC-FCE8-E695BA2EA03D}"/>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4182957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C4B08B87-3413-5D43-35F7-26BD59A10786}"/>
              </a:ext>
            </a:extLst>
          </p:cNvPr>
          <p:cNvSpPr>
            <a:spLocks noGrp="1"/>
          </p:cNvSpPr>
          <p:nvPr>
            <p:ph type="title" orient="vert"/>
          </p:nvPr>
        </p:nvSpPr>
        <p:spPr>
          <a:xfrm>
            <a:off x="8724900" y="365125"/>
            <a:ext cx="2628900" cy="5811838"/>
          </a:xfrm>
        </p:spPr>
        <p:txBody>
          <a:bodyPr vert="eaVert"/>
          <a:lstStyle/>
          <a:p>
            <a:r>
              <a:rPr lang="nb-NO"/>
              <a:t>Klikk for å redigere tittelstil</a:t>
            </a:r>
            <a:endParaRPr lang="nn-NO"/>
          </a:p>
        </p:txBody>
      </p:sp>
      <p:sp>
        <p:nvSpPr>
          <p:cNvPr id="3" name="Plassholder for loddrett tekst 2">
            <a:extLst>
              <a:ext uri="{FF2B5EF4-FFF2-40B4-BE49-F238E27FC236}">
                <a16:creationId xmlns:a16="http://schemas.microsoft.com/office/drawing/2014/main" id="{0A15EEBE-4EC0-38F1-02C2-75DEBE4A3962}"/>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4" name="Plassholder for dato 3">
            <a:extLst>
              <a:ext uri="{FF2B5EF4-FFF2-40B4-BE49-F238E27FC236}">
                <a16:creationId xmlns:a16="http://schemas.microsoft.com/office/drawing/2014/main" id="{5EC08D37-710F-C17D-866B-CC92D37AAE3B}"/>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5" name="Plassholder for bunntekst 4">
            <a:extLst>
              <a:ext uri="{FF2B5EF4-FFF2-40B4-BE49-F238E27FC236}">
                <a16:creationId xmlns:a16="http://schemas.microsoft.com/office/drawing/2014/main" id="{E1B7AF4A-F30A-1A22-79FF-3FC28AD81A84}"/>
              </a:ext>
            </a:extLst>
          </p:cNvPr>
          <p:cNvSpPr>
            <a:spLocks noGrp="1"/>
          </p:cNvSpPr>
          <p:nvPr>
            <p:ph type="ftr" sz="quarter" idx="11"/>
          </p:nvPr>
        </p:nvSpPr>
        <p:spPr/>
        <p:txBody>
          <a:bodyPr/>
          <a:lstStyle/>
          <a:p>
            <a:endParaRPr lang="nn-NO"/>
          </a:p>
        </p:txBody>
      </p:sp>
      <p:sp>
        <p:nvSpPr>
          <p:cNvPr id="6" name="Plassholder for lysbildenummer 5">
            <a:extLst>
              <a:ext uri="{FF2B5EF4-FFF2-40B4-BE49-F238E27FC236}">
                <a16:creationId xmlns:a16="http://schemas.microsoft.com/office/drawing/2014/main" id="{7748994D-5E9F-434F-98FF-65C7E77D2C60}"/>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4204030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5036700-CE27-A316-7A7C-6452D7A58EC0}"/>
              </a:ext>
            </a:extLst>
          </p:cNvPr>
          <p:cNvSpPr>
            <a:spLocks noGrp="1"/>
          </p:cNvSpPr>
          <p:nvPr>
            <p:ph type="title"/>
          </p:nvPr>
        </p:nvSpPr>
        <p:spPr/>
        <p:txBody>
          <a:bodyPr/>
          <a:lstStyle/>
          <a:p>
            <a:r>
              <a:rPr lang="nb-NO"/>
              <a:t>Klikk for å redigere tittelstil</a:t>
            </a:r>
            <a:endParaRPr lang="nn-NO"/>
          </a:p>
        </p:txBody>
      </p:sp>
      <p:sp>
        <p:nvSpPr>
          <p:cNvPr id="3" name="Plassholder for innhold 2">
            <a:extLst>
              <a:ext uri="{FF2B5EF4-FFF2-40B4-BE49-F238E27FC236}">
                <a16:creationId xmlns:a16="http://schemas.microsoft.com/office/drawing/2014/main" id="{8A6DFCA2-611E-63CC-A9F2-9839CBF12ABF}"/>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4" name="Plassholder for dato 3">
            <a:extLst>
              <a:ext uri="{FF2B5EF4-FFF2-40B4-BE49-F238E27FC236}">
                <a16:creationId xmlns:a16="http://schemas.microsoft.com/office/drawing/2014/main" id="{D0F4DAFD-E536-353C-1277-69CFB070391B}"/>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5" name="Plassholder for bunntekst 4">
            <a:extLst>
              <a:ext uri="{FF2B5EF4-FFF2-40B4-BE49-F238E27FC236}">
                <a16:creationId xmlns:a16="http://schemas.microsoft.com/office/drawing/2014/main" id="{1D6CA356-2A69-375E-F222-7BA23F39287B}"/>
              </a:ext>
            </a:extLst>
          </p:cNvPr>
          <p:cNvSpPr>
            <a:spLocks noGrp="1"/>
          </p:cNvSpPr>
          <p:nvPr>
            <p:ph type="ftr" sz="quarter" idx="11"/>
          </p:nvPr>
        </p:nvSpPr>
        <p:spPr/>
        <p:txBody>
          <a:bodyPr/>
          <a:lstStyle/>
          <a:p>
            <a:endParaRPr lang="nn-NO"/>
          </a:p>
        </p:txBody>
      </p:sp>
      <p:sp>
        <p:nvSpPr>
          <p:cNvPr id="6" name="Plassholder for lysbildenummer 5">
            <a:extLst>
              <a:ext uri="{FF2B5EF4-FFF2-40B4-BE49-F238E27FC236}">
                <a16:creationId xmlns:a16="http://schemas.microsoft.com/office/drawing/2014/main" id="{DC480AD8-15AC-84B0-144D-91273F832BDC}"/>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3791562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F5C9828-DAE5-9C03-38A1-C75CE4189174}"/>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endParaRPr lang="nn-NO"/>
          </a:p>
        </p:txBody>
      </p:sp>
      <p:sp>
        <p:nvSpPr>
          <p:cNvPr id="3" name="Plassholder for tekst 2">
            <a:extLst>
              <a:ext uri="{FF2B5EF4-FFF2-40B4-BE49-F238E27FC236}">
                <a16:creationId xmlns:a16="http://schemas.microsoft.com/office/drawing/2014/main" id="{D588025E-E9D0-012F-B46B-66FD33A67D0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7DE7C1E8-3129-8A94-324C-3D1A33267922}"/>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5" name="Plassholder for bunntekst 4">
            <a:extLst>
              <a:ext uri="{FF2B5EF4-FFF2-40B4-BE49-F238E27FC236}">
                <a16:creationId xmlns:a16="http://schemas.microsoft.com/office/drawing/2014/main" id="{16F5CD43-9171-A8B3-5161-51456BBA1EC3}"/>
              </a:ext>
            </a:extLst>
          </p:cNvPr>
          <p:cNvSpPr>
            <a:spLocks noGrp="1"/>
          </p:cNvSpPr>
          <p:nvPr>
            <p:ph type="ftr" sz="quarter" idx="11"/>
          </p:nvPr>
        </p:nvSpPr>
        <p:spPr/>
        <p:txBody>
          <a:bodyPr/>
          <a:lstStyle/>
          <a:p>
            <a:endParaRPr lang="nn-NO"/>
          </a:p>
        </p:txBody>
      </p:sp>
      <p:sp>
        <p:nvSpPr>
          <p:cNvPr id="6" name="Plassholder for lysbildenummer 5">
            <a:extLst>
              <a:ext uri="{FF2B5EF4-FFF2-40B4-BE49-F238E27FC236}">
                <a16:creationId xmlns:a16="http://schemas.microsoft.com/office/drawing/2014/main" id="{C31B672B-8135-B1AC-DC32-D1241020F579}"/>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3568694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31A8DC9-D52C-F038-065C-0E77778B6DC9}"/>
              </a:ext>
            </a:extLst>
          </p:cNvPr>
          <p:cNvSpPr>
            <a:spLocks noGrp="1"/>
          </p:cNvSpPr>
          <p:nvPr>
            <p:ph type="title"/>
          </p:nvPr>
        </p:nvSpPr>
        <p:spPr/>
        <p:txBody>
          <a:bodyPr/>
          <a:lstStyle/>
          <a:p>
            <a:r>
              <a:rPr lang="nb-NO"/>
              <a:t>Klikk for å redigere tittelstil</a:t>
            </a:r>
            <a:endParaRPr lang="nn-NO"/>
          </a:p>
        </p:txBody>
      </p:sp>
      <p:sp>
        <p:nvSpPr>
          <p:cNvPr id="3" name="Plassholder for innhold 2">
            <a:extLst>
              <a:ext uri="{FF2B5EF4-FFF2-40B4-BE49-F238E27FC236}">
                <a16:creationId xmlns:a16="http://schemas.microsoft.com/office/drawing/2014/main" id="{9513EC15-2569-4279-1E3A-41CF51D21C87}"/>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4" name="Plassholder for innhold 3">
            <a:extLst>
              <a:ext uri="{FF2B5EF4-FFF2-40B4-BE49-F238E27FC236}">
                <a16:creationId xmlns:a16="http://schemas.microsoft.com/office/drawing/2014/main" id="{1B5A6B7A-5660-9462-2441-9DCDDC48AC5A}"/>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5" name="Plassholder for dato 4">
            <a:extLst>
              <a:ext uri="{FF2B5EF4-FFF2-40B4-BE49-F238E27FC236}">
                <a16:creationId xmlns:a16="http://schemas.microsoft.com/office/drawing/2014/main" id="{4C579A32-54A4-5423-175D-08BC7568B17B}"/>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6" name="Plassholder for bunntekst 5">
            <a:extLst>
              <a:ext uri="{FF2B5EF4-FFF2-40B4-BE49-F238E27FC236}">
                <a16:creationId xmlns:a16="http://schemas.microsoft.com/office/drawing/2014/main" id="{000336F8-40C7-734B-5F27-2B60A281DE8E}"/>
              </a:ext>
            </a:extLst>
          </p:cNvPr>
          <p:cNvSpPr>
            <a:spLocks noGrp="1"/>
          </p:cNvSpPr>
          <p:nvPr>
            <p:ph type="ftr" sz="quarter" idx="11"/>
          </p:nvPr>
        </p:nvSpPr>
        <p:spPr/>
        <p:txBody>
          <a:bodyPr/>
          <a:lstStyle/>
          <a:p>
            <a:endParaRPr lang="nn-NO"/>
          </a:p>
        </p:txBody>
      </p:sp>
      <p:sp>
        <p:nvSpPr>
          <p:cNvPr id="7" name="Plassholder for lysbildenummer 6">
            <a:extLst>
              <a:ext uri="{FF2B5EF4-FFF2-40B4-BE49-F238E27FC236}">
                <a16:creationId xmlns:a16="http://schemas.microsoft.com/office/drawing/2014/main" id="{1DFC3411-6DCD-9E23-6949-62BCCE081EF4}"/>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2652559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DA90B69-AC65-97AF-675D-1D02D26A5139}"/>
              </a:ext>
            </a:extLst>
          </p:cNvPr>
          <p:cNvSpPr>
            <a:spLocks noGrp="1"/>
          </p:cNvSpPr>
          <p:nvPr>
            <p:ph type="title"/>
          </p:nvPr>
        </p:nvSpPr>
        <p:spPr>
          <a:xfrm>
            <a:off x="839788" y="365125"/>
            <a:ext cx="10515600" cy="1325563"/>
          </a:xfrm>
        </p:spPr>
        <p:txBody>
          <a:bodyPr/>
          <a:lstStyle/>
          <a:p>
            <a:r>
              <a:rPr lang="nb-NO"/>
              <a:t>Klikk for å redigere tittelstil</a:t>
            </a:r>
            <a:endParaRPr lang="nn-NO"/>
          </a:p>
        </p:txBody>
      </p:sp>
      <p:sp>
        <p:nvSpPr>
          <p:cNvPr id="3" name="Plassholder for tekst 2">
            <a:extLst>
              <a:ext uri="{FF2B5EF4-FFF2-40B4-BE49-F238E27FC236}">
                <a16:creationId xmlns:a16="http://schemas.microsoft.com/office/drawing/2014/main" id="{943C9AD0-5F6B-F797-0153-D76CB32292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32F27ABC-3B8D-F3E4-5ABF-B00A40774B2C}"/>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5" name="Plassholder for tekst 4">
            <a:extLst>
              <a:ext uri="{FF2B5EF4-FFF2-40B4-BE49-F238E27FC236}">
                <a16:creationId xmlns:a16="http://schemas.microsoft.com/office/drawing/2014/main" id="{1C17B049-85C1-E480-9D5A-89BD3F370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05768DD2-DB5F-A1B0-151E-91A8AA975D77}"/>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7" name="Plassholder for dato 6">
            <a:extLst>
              <a:ext uri="{FF2B5EF4-FFF2-40B4-BE49-F238E27FC236}">
                <a16:creationId xmlns:a16="http://schemas.microsoft.com/office/drawing/2014/main" id="{D921119C-0AC1-92C3-9230-1C294869D3FC}"/>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8" name="Plassholder for bunntekst 7">
            <a:extLst>
              <a:ext uri="{FF2B5EF4-FFF2-40B4-BE49-F238E27FC236}">
                <a16:creationId xmlns:a16="http://schemas.microsoft.com/office/drawing/2014/main" id="{1CB3BDB8-3133-ADE6-2837-57AB9600E48C}"/>
              </a:ext>
            </a:extLst>
          </p:cNvPr>
          <p:cNvSpPr>
            <a:spLocks noGrp="1"/>
          </p:cNvSpPr>
          <p:nvPr>
            <p:ph type="ftr" sz="quarter" idx="11"/>
          </p:nvPr>
        </p:nvSpPr>
        <p:spPr/>
        <p:txBody>
          <a:bodyPr/>
          <a:lstStyle/>
          <a:p>
            <a:endParaRPr lang="nn-NO"/>
          </a:p>
        </p:txBody>
      </p:sp>
      <p:sp>
        <p:nvSpPr>
          <p:cNvPr id="9" name="Plassholder for lysbildenummer 8">
            <a:extLst>
              <a:ext uri="{FF2B5EF4-FFF2-40B4-BE49-F238E27FC236}">
                <a16:creationId xmlns:a16="http://schemas.microsoft.com/office/drawing/2014/main" id="{1A24AE59-5519-949B-8C24-E34EF27A2F81}"/>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584954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CEBF8C0-A337-324E-05BB-EB36ABF872C1}"/>
              </a:ext>
            </a:extLst>
          </p:cNvPr>
          <p:cNvSpPr>
            <a:spLocks noGrp="1"/>
          </p:cNvSpPr>
          <p:nvPr>
            <p:ph type="title"/>
          </p:nvPr>
        </p:nvSpPr>
        <p:spPr/>
        <p:txBody>
          <a:bodyPr/>
          <a:lstStyle/>
          <a:p>
            <a:r>
              <a:rPr lang="nb-NO"/>
              <a:t>Klikk for å redigere tittelstil</a:t>
            </a:r>
            <a:endParaRPr lang="nn-NO"/>
          </a:p>
        </p:txBody>
      </p:sp>
      <p:sp>
        <p:nvSpPr>
          <p:cNvPr id="3" name="Plassholder for dato 2">
            <a:extLst>
              <a:ext uri="{FF2B5EF4-FFF2-40B4-BE49-F238E27FC236}">
                <a16:creationId xmlns:a16="http://schemas.microsoft.com/office/drawing/2014/main" id="{02C7AA57-9E70-D4FD-D9C1-38BC042CA15A}"/>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4" name="Plassholder for bunntekst 3">
            <a:extLst>
              <a:ext uri="{FF2B5EF4-FFF2-40B4-BE49-F238E27FC236}">
                <a16:creationId xmlns:a16="http://schemas.microsoft.com/office/drawing/2014/main" id="{5142F0DC-AE38-76CF-9608-10872EBF3C3D}"/>
              </a:ext>
            </a:extLst>
          </p:cNvPr>
          <p:cNvSpPr>
            <a:spLocks noGrp="1"/>
          </p:cNvSpPr>
          <p:nvPr>
            <p:ph type="ftr" sz="quarter" idx="11"/>
          </p:nvPr>
        </p:nvSpPr>
        <p:spPr/>
        <p:txBody>
          <a:bodyPr/>
          <a:lstStyle/>
          <a:p>
            <a:endParaRPr lang="nn-NO"/>
          </a:p>
        </p:txBody>
      </p:sp>
      <p:sp>
        <p:nvSpPr>
          <p:cNvPr id="5" name="Plassholder for lysbildenummer 4">
            <a:extLst>
              <a:ext uri="{FF2B5EF4-FFF2-40B4-BE49-F238E27FC236}">
                <a16:creationId xmlns:a16="http://schemas.microsoft.com/office/drawing/2014/main" id="{5749881E-AE22-6358-C9D5-E90A7EEA5596}"/>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3274761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D69FFE65-678A-2884-57FC-D66AFCD4D8B2}"/>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3" name="Plassholder for bunntekst 2">
            <a:extLst>
              <a:ext uri="{FF2B5EF4-FFF2-40B4-BE49-F238E27FC236}">
                <a16:creationId xmlns:a16="http://schemas.microsoft.com/office/drawing/2014/main" id="{40C0C7A9-0E8A-1B9C-AEE9-04503308A353}"/>
              </a:ext>
            </a:extLst>
          </p:cNvPr>
          <p:cNvSpPr>
            <a:spLocks noGrp="1"/>
          </p:cNvSpPr>
          <p:nvPr>
            <p:ph type="ftr" sz="quarter" idx="11"/>
          </p:nvPr>
        </p:nvSpPr>
        <p:spPr/>
        <p:txBody>
          <a:bodyPr/>
          <a:lstStyle/>
          <a:p>
            <a:endParaRPr lang="nn-NO"/>
          </a:p>
        </p:txBody>
      </p:sp>
      <p:sp>
        <p:nvSpPr>
          <p:cNvPr id="4" name="Plassholder for lysbildenummer 3">
            <a:extLst>
              <a:ext uri="{FF2B5EF4-FFF2-40B4-BE49-F238E27FC236}">
                <a16:creationId xmlns:a16="http://schemas.microsoft.com/office/drawing/2014/main" id="{0C05C50B-7A07-A7AF-70AE-ABD684D99A21}"/>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2569896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EC395F9-473C-7E4D-CAAA-D2B8236AAE58}"/>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nn-NO"/>
          </a:p>
        </p:txBody>
      </p:sp>
      <p:sp>
        <p:nvSpPr>
          <p:cNvPr id="3" name="Plassholder for innhold 2">
            <a:extLst>
              <a:ext uri="{FF2B5EF4-FFF2-40B4-BE49-F238E27FC236}">
                <a16:creationId xmlns:a16="http://schemas.microsoft.com/office/drawing/2014/main" id="{7C238878-DAA8-E61E-936E-8BC9A8AE9F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4" name="Plassholder for tekst 3">
            <a:extLst>
              <a:ext uri="{FF2B5EF4-FFF2-40B4-BE49-F238E27FC236}">
                <a16:creationId xmlns:a16="http://schemas.microsoft.com/office/drawing/2014/main" id="{2EAD62A3-3F16-FB75-470B-A5445CE8CA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E35F8AFA-6F45-84B5-DF84-F31660B63BA7}"/>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6" name="Plassholder for bunntekst 5">
            <a:extLst>
              <a:ext uri="{FF2B5EF4-FFF2-40B4-BE49-F238E27FC236}">
                <a16:creationId xmlns:a16="http://schemas.microsoft.com/office/drawing/2014/main" id="{7B0BAC0B-3280-4080-C224-9CAAEB403835}"/>
              </a:ext>
            </a:extLst>
          </p:cNvPr>
          <p:cNvSpPr>
            <a:spLocks noGrp="1"/>
          </p:cNvSpPr>
          <p:nvPr>
            <p:ph type="ftr" sz="quarter" idx="11"/>
          </p:nvPr>
        </p:nvSpPr>
        <p:spPr/>
        <p:txBody>
          <a:bodyPr/>
          <a:lstStyle/>
          <a:p>
            <a:endParaRPr lang="nn-NO"/>
          </a:p>
        </p:txBody>
      </p:sp>
      <p:sp>
        <p:nvSpPr>
          <p:cNvPr id="7" name="Plassholder for lysbildenummer 6">
            <a:extLst>
              <a:ext uri="{FF2B5EF4-FFF2-40B4-BE49-F238E27FC236}">
                <a16:creationId xmlns:a16="http://schemas.microsoft.com/office/drawing/2014/main" id="{9F43C77A-0F63-59A4-1752-821A1931A2BD}"/>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2454307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D979717-02E3-0C2B-BFF3-5A104950BB54}"/>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nn-NO"/>
          </a:p>
        </p:txBody>
      </p:sp>
      <p:sp>
        <p:nvSpPr>
          <p:cNvPr id="3" name="Plassholder for bilde 2">
            <a:extLst>
              <a:ext uri="{FF2B5EF4-FFF2-40B4-BE49-F238E27FC236}">
                <a16:creationId xmlns:a16="http://schemas.microsoft.com/office/drawing/2014/main" id="{1FA4EB64-9DCF-05AF-7EC4-E4D9612039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n-NO"/>
          </a:p>
        </p:txBody>
      </p:sp>
      <p:sp>
        <p:nvSpPr>
          <p:cNvPr id="4" name="Plassholder for tekst 3">
            <a:extLst>
              <a:ext uri="{FF2B5EF4-FFF2-40B4-BE49-F238E27FC236}">
                <a16:creationId xmlns:a16="http://schemas.microsoft.com/office/drawing/2014/main" id="{BAA12DAD-4FCE-D356-9EE7-65AAC16740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5821B297-32EE-6D1C-9F2E-FF07CFE1E770}"/>
              </a:ext>
            </a:extLst>
          </p:cNvPr>
          <p:cNvSpPr>
            <a:spLocks noGrp="1"/>
          </p:cNvSpPr>
          <p:nvPr>
            <p:ph type="dt" sz="half" idx="10"/>
          </p:nvPr>
        </p:nvSpPr>
        <p:spPr/>
        <p:txBody>
          <a:bodyPr/>
          <a:lstStyle/>
          <a:p>
            <a:fld id="{873CAB77-4531-4648-9C8A-7F2C69AD8A66}" type="datetimeFigureOut">
              <a:rPr lang="nn-NO" smtClean="0"/>
              <a:t>13.12.2024</a:t>
            </a:fld>
            <a:endParaRPr lang="nn-NO"/>
          </a:p>
        </p:txBody>
      </p:sp>
      <p:sp>
        <p:nvSpPr>
          <p:cNvPr id="6" name="Plassholder for bunntekst 5">
            <a:extLst>
              <a:ext uri="{FF2B5EF4-FFF2-40B4-BE49-F238E27FC236}">
                <a16:creationId xmlns:a16="http://schemas.microsoft.com/office/drawing/2014/main" id="{6CD373A5-D18E-DC49-AFC5-300CBDE0B6BF}"/>
              </a:ext>
            </a:extLst>
          </p:cNvPr>
          <p:cNvSpPr>
            <a:spLocks noGrp="1"/>
          </p:cNvSpPr>
          <p:nvPr>
            <p:ph type="ftr" sz="quarter" idx="11"/>
          </p:nvPr>
        </p:nvSpPr>
        <p:spPr/>
        <p:txBody>
          <a:bodyPr/>
          <a:lstStyle/>
          <a:p>
            <a:endParaRPr lang="nn-NO"/>
          </a:p>
        </p:txBody>
      </p:sp>
      <p:sp>
        <p:nvSpPr>
          <p:cNvPr id="7" name="Plassholder for lysbildenummer 6">
            <a:extLst>
              <a:ext uri="{FF2B5EF4-FFF2-40B4-BE49-F238E27FC236}">
                <a16:creationId xmlns:a16="http://schemas.microsoft.com/office/drawing/2014/main" id="{6B60A6BA-6ADF-7071-4BA9-F1B19B8D8F1A}"/>
              </a:ext>
            </a:extLst>
          </p:cNvPr>
          <p:cNvSpPr>
            <a:spLocks noGrp="1"/>
          </p:cNvSpPr>
          <p:nvPr>
            <p:ph type="sldNum" sz="quarter" idx="12"/>
          </p:nvPr>
        </p:nvSpPr>
        <p:spPr/>
        <p:txBody>
          <a:bodyPr/>
          <a:lstStyle/>
          <a:p>
            <a:fld id="{77CED98E-C875-48A3-81D0-D11E1F0B05F7}" type="slidenum">
              <a:rPr lang="nn-NO" smtClean="0"/>
              <a:t>‹nr.›</a:t>
            </a:fld>
            <a:endParaRPr lang="nn-NO"/>
          </a:p>
        </p:txBody>
      </p:sp>
    </p:spTree>
    <p:extLst>
      <p:ext uri="{BB962C8B-B14F-4D97-AF65-F5344CB8AC3E}">
        <p14:creationId xmlns:p14="http://schemas.microsoft.com/office/powerpoint/2010/main" val="772910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EBA55D85-5F38-6922-5E02-A2D8BF97AE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endParaRPr lang="nn-NO"/>
          </a:p>
        </p:txBody>
      </p:sp>
      <p:sp>
        <p:nvSpPr>
          <p:cNvPr id="3" name="Plassholder for tekst 2">
            <a:extLst>
              <a:ext uri="{FF2B5EF4-FFF2-40B4-BE49-F238E27FC236}">
                <a16:creationId xmlns:a16="http://schemas.microsoft.com/office/drawing/2014/main" id="{852D86DB-38E2-0E89-16B9-29890DB54D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4" name="Plassholder for dato 3">
            <a:extLst>
              <a:ext uri="{FF2B5EF4-FFF2-40B4-BE49-F238E27FC236}">
                <a16:creationId xmlns:a16="http://schemas.microsoft.com/office/drawing/2014/main" id="{6BFDCD09-A4AC-94FA-255A-5DBA4CD51D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3CAB77-4531-4648-9C8A-7F2C69AD8A66}" type="datetimeFigureOut">
              <a:rPr lang="nn-NO" smtClean="0"/>
              <a:t>13.12.2024</a:t>
            </a:fld>
            <a:endParaRPr lang="nn-NO"/>
          </a:p>
        </p:txBody>
      </p:sp>
      <p:sp>
        <p:nvSpPr>
          <p:cNvPr id="5" name="Plassholder for bunntekst 4">
            <a:extLst>
              <a:ext uri="{FF2B5EF4-FFF2-40B4-BE49-F238E27FC236}">
                <a16:creationId xmlns:a16="http://schemas.microsoft.com/office/drawing/2014/main" id="{4A295915-4DFE-0EE5-9D87-723F69B7CB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n-NO"/>
          </a:p>
        </p:txBody>
      </p:sp>
      <p:sp>
        <p:nvSpPr>
          <p:cNvPr id="6" name="Plassholder for lysbildenummer 5">
            <a:extLst>
              <a:ext uri="{FF2B5EF4-FFF2-40B4-BE49-F238E27FC236}">
                <a16:creationId xmlns:a16="http://schemas.microsoft.com/office/drawing/2014/main" id="{42F66984-FD03-6B4A-7212-72487A97BB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CED98E-C875-48A3-81D0-D11E1F0B05F7}" type="slidenum">
              <a:rPr lang="nn-NO" smtClean="0"/>
              <a:t>‹nr.›</a:t>
            </a:fld>
            <a:endParaRPr lang="nn-NO"/>
          </a:p>
        </p:txBody>
      </p:sp>
    </p:spTree>
    <p:extLst>
      <p:ext uri="{BB962C8B-B14F-4D97-AF65-F5344CB8AC3E}">
        <p14:creationId xmlns:p14="http://schemas.microsoft.com/office/powerpoint/2010/main" val="688744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8.xml"/><Relationship Id="rId1" Type="http://schemas.openxmlformats.org/officeDocument/2006/relationships/video" Target="https://www.youtube.com/embed/pufr-R5oc1s?feature=oembed"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hyperlink" Target="https://nynorsksenteret.no/teikneseriar/strandolsentips.html" TargetMode="Externa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B646C36-EEEC-4D52-8E8E-206F4CD8A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E3A8286C-960B-65F2-2235-B9FBFBC162C7}"/>
              </a:ext>
            </a:extLst>
          </p:cNvPr>
          <p:cNvSpPr>
            <a:spLocks noGrp="1"/>
          </p:cNvSpPr>
          <p:nvPr>
            <p:ph type="ctrTitle"/>
          </p:nvPr>
        </p:nvSpPr>
        <p:spPr>
          <a:xfrm>
            <a:off x="876443" y="810623"/>
            <a:ext cx="4695104" cy="2618377"/>
          </a:xfrm>
        </p:spPr>
        <p:txBody>
          <a:bodyPr anchor="b">
            <a:normAutofit/>
          </a:bodyPr>
          <a:lstStyle/>
          <a:p>
            <a:pPr algn="l"/>
            <a:r>
              <a:rPr lang="nn-NO" sz="5400" noProof="0" dirty="0">
                <a:solidFill>
                  <a:schemeClr val="bg1"/>
                </a:solidFill>
              </a:rPr>
              <a:t>TID FOR TI</a:t>
            </a:r>
          </a:p>
        </p:txBody>
      </p:sp>
      <p:grpSp>
        <p:nvGrpSpPr>
          <p:cNvPr id="11" name="Group 10">
            <a:extLst>
              <a:ext uri="{FF2B5EF4-FFF2-40B4-BE49-F238E27FC236}">
                <a16:creationId xmlns:a16="http://schemas.microsoft.com/office/drawing/2014/main" id="{B2EBBF56-923D-48A7-9F8F-86E33CFA3E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81655" y="673020"/>
            <a:ext cx="4833902" cy="5683329"/>
            <a:chOff x="1674895" y="1345036"/>
            <a:chExt cx="5428610" cy="4210939"/>
          </a:xfrm>
        </p:grpSpPr>
        <p:sp>
          <p:nvSpPr>
            <p:cNvPr id="12" name="Rectangle 11">
              <a:extLst>
                <a:ext uri="{FF2B5EF4-FFF2-40B4-BE49-F238E27FC236}">
                  <a16:creationId xmlns:a16="http://schemas.microsoft.com/office/drawing/2014/main" id="{A6D5794E-BC9E-4A8A-BB29-9A32C8F267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16175AF-13E0-4D14-8638-11BBE8359A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8258443E-B333-44F4-8D49-1EAB1C1A4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50256" y="596822"/>
            <a:ext cx="4833901" cy="5653877"/>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3427" y="1159624"/>
            <a:ext cx="1054466" cy="469689"/>
            <a:chOff x="9841624" y="4115729"/>
            <a:chExt cx="602169" cy="268223"/>
          </a:xfrm>
          <a:solidFill>
            <a:schemeClr val="bg1"/>
          </a:solidFill>
        </p:grpSpPr>
        <p:sp>
          <p:nvSpPr>
            <p:cNvPr id="18" name="Freeform: Shape 17">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pic>
        <p:nvPicPr>
          <p:cNvPr id="4" name="Bilde 3">
            <a:extLst>
              <a:ext uri="{FF2B5EF4-FFF2-40B4-BE49-F238E27FC236}">
                <a16:creationId xmlns:a16="http://schemas.microsoft.com/office/drawing/2014/main" id="{4ADEC6DB-520F-86A6-E4AA-8302F77B20E5}"/>
              </a:ext>
            </a:extLst>
          </p:cNvPr>
          <p:cNvPicPr>
            <a:picLocks noChangeAspect="1"/>
          </p:cNvPicPr>
          <p:nvPr/>
        </p:nvPicPr>
        <p:blipFill>
          <a:blip r:embed="rId2"/>
          <a:stretch>
            <a:fillRect/>
          </a:stretch>
        </p:blipFill>
        <p:spPr>
          <a:xfrm>
            <a:off x="7121804" y="814459"/>
            <a:ext cx="3302308" cy="5200486"/>
          </a:xfrm>
          <a:prstGeom prst="rect">
            <a:avLst/>
          </a:prstGeom>
          <a:ln w="28575">
            <a:noFill/>
          </a:ln>
        </p:spPr>
      </p:pic>
      <p:sp>
        <p:nvSpPr>
          <p:cNvPr id="24" name="Graphic 212">
            <a:extLst>
              <a:ext uri="{FF2B5EF4-FFF2-40B4-BE49-F238E27FC236}">
                <a16:creationId xmlns:a16="http://schemas.microsoft.com/office/drawing/2014/main" id="{4FB204DF-284E-45F6-A017-79A4DF57BC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24285" y="1286612"/>
            <a:ext cx="891445" cy="89144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6" name="Graphic 212">
            <a:extLst>
              <a:ext uri="{FF2B5EF4-FFF2-40B4-BE49-F238E27FC236}">
                <a16:creationId xmlns:a16="http://schemas.microsoft.com/office/drawing/2014/main" id="{EB8560A9-B281-46EB-A304-1E4A5A00D6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24285" y="1286612"/>
            <a:ext cx="891445" cy="89144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8" name="Oval 27">
            <a:extLst>
              <a:ext uri="{FF2B5EF4-FFF2-40B4-BE49-F238E27FC236}">
                <a16:creationId xmlns:a16="http://schemas.microsoft.com/office/drawing/2014/main" id="{4D1A5E71-B6B6-486A-8CDC-C7ABD9B90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1256" y="5416520"/>
            <a:ext cx="419129" cy="419129"/>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0" name="Oval 29">
            <a:extLst>
              <a:ext uri="{FF2B5EF4-FFF2-40B4-BE49-F238E27FC236}">
                <a16:creationId xmlns:a16="http://schemas.microsoft.com/office/drawing/2014/main" id="{667882DD-56E8-460E-99D5-86E71982D5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1256" y="5416520"/>
            <a:ext cx="419129" cy="419129"/>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 name="TekstSylinder 4">
            <a:extLst>
              <a:ext uri="{FF2B5EF4-FFF2-40B4-BE49-F238E27FC236}">
                <a16:creationId xmlns:a16="http://schemas.microsoft.com/office/drawing/2014/main" id="{0CFB2A2C-B30E-1C1D-55B2-D36610367F5A}"/>
              </a:ext>
            </a:extLst>
          </p:cNvPr>
          <p:cNvSpPr txBox="1"/>
          <p:nvPr/>
        </p:nvSpPr>
        <p:spPr>
          <a:xfrm>
            <a:off x="876443" y="3429000"/>
            <a:ext cx="4014534" cy="707886"/>
          </a:xfrm>
          <a:prstGeom prst="rect">
            <a:avLst/>
          </a:prstGeom>
          <a:noFill/>
        </p:spPr>
        <p:txBody>
          <a:bodyPr wrap="square" rtlCol="0">
            <a:spAutoFit/>
          </a:bodyPr>
          <a:lstStyle/>
          <a:p>
            <a:r>
              <a:rPr lang="nn-NO" sz="4000" dirty="0">
                <a:solidFill>
                  <a:srgbClr val="FE69FD"/>
                </a:solidFill>
              </a:rPr>
              <a:t>EG ER V-VIDA</a:t>
            </a:r>
          </a:p>
        </p:txBody>
      </p:sp>
    </p:spTree>
    <p:extLst>
      <p:ext uri="{BB962C8B-B14F-4D97-AF65-F5344CB8AC3E}">
        <p14:creationId xmlns:p14="http://schemas.microsoft.com/office/powerpoint/2010/main" val="4129642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8">
            <a:extLst>
              <a:ext uri="{FF2B5EF4-FFF2-40B4-BE49-F238E27FC236}">
                <a16:creationId xmlns:a16="http://schemas.microsoft.com/office/drawing/2014/main" id="{51F77B6A-7F53-4B28-B73D-C8CC899AB2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0">
            <a:extLst>
              <a:ext uri="{FF2B5EF4-FFF2-40B4-BE49-F238E27FC236}">
                <a16:creationId xmlns:a16="http://schemas.microsoft.com/office/drawing/2014/main" id="{2515629F-0D83-4A44-A125-CD50FC660A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013" y="1361348"/>
            <a:ext cx="4833902" cy="4258176"/>
            <a:chOff x="1674895" y="1345036"/>
            <a:chExt cx="5428610" cy="4210939"/>
          </a:xfrm>
        </p:grpSpPr>
        <p:sp>
          <p:nvSpPr>
            <p:cNvPr id="20" name="Rectangle 11">
              <a:extLst>
                <a:ext uri="{FF2B5EF4-FFF2-40B4-BE49-F238E27FC236}">
                  <a16:creationId xmlns:a16="http://schemas.microsoft.com/office/drawing/2014/main" id="{81A5080B-EAC4-4530-815C-DE8DACA09D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2">
              <a:extLst>
                <a:ext uri="{FF2B5EF4-FFF2-40B4-BE49-F238E27FC236}">
                  <a16:creationId xmlns:a16="http://schemas.microsoft.com/office/drawing/2014/main" id="{14667345-04B5-4757-9CE0-969DC1DE5E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7" name="Freeform: Shape 14">
            <a:extLst>
              <a:ext uri="{FF2B5EF4-FFF2-40B4-BE49-F238E27FC236}">
                <a16:creationId xmlns:a16="http://schemas.microsoft.com/office/drawing/2014/main" id="{F6E412EF-CF39-4C25-85B0-DB30B1B0A8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003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38" name="Freeform: Shape 16">
            <a:extLst>
              <a:ext uri="{FF2B5EF4-FFF2-40B4-BE49-F238E27FC236}">
                <a16:creationId xmlns:a16="http://schemas.microsoft.com/office/drawing/2014/main" id="{E8DA6235-17F2-4C9E-88C6-C5D38D8D3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76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19" name="Rectangle 18">
            <a:extLst>
              <a:ext uri="{FF2B5EF4-FFF2-40B4-BE49-F238E27FC236}">
                <a16:creationId xmlns:a16="http://schemas.microsoft.com/office/drawing/2014/main" id="{B55DEF71-1741-4489-8E77-46FC5BAA6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69494" y="1220741"/>
            <a:ext cx="4833901" cy="4258176"/>
          </a:xfrm>
          <a:prstGeom prst="rect">
            <a:avLst/>
          </a:prstGeom>
          <a:solidFill>
            <a:schemeClr val="tx1"/>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2347B6D-A7CC-48EB-861F-917D0D61E3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69494" y="1220741"/>
            <a:ext cx="4833901" cy="4258176"/>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A7A0A46D-CC9B-4E32-870A-7BC2DF940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7284" y="4357092"/>
            <a:ext cx="319941" cy="31994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5" name="Oval 24">
            <a:extLst>
              <a:ext uri="{FF2B5EF4-FFF2-40B4-BE49-F238E27FC236}">
                <a16:creationId xmlns:a16="http://schemas.microsoft.com/office/drawing/2014/main" id="{9178722E-1BD0-427E-BAAE-4F206DAB5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7284" y="4357092"/>
            <a:ext cx="319941" cy="31994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4" name="Bilde 3" descr="Et bilde som inneholder tekst, håndskrift, kontorforsyninger, skrivesaker&#10;&#10;Automatisk generert beskrivelse">
            <a:extLst>
              <a:ext uri="{FF2B5EF4-FFF2-40B4-BE49-F238E27FC236}">
                <a16:creationId xmlns:a16="http://schemas.microsoft.com/office/drawing/2014/main" id="{4ADEC6DB-520F-86A6-E4AA-8302F77B20E5}"/>
              </a:ext>
            </a:extLst>
          </p:cNvPr>
          <p:cNvPicPr>
            <a:picLocks noChangeAspect="1"/>
          </p:cNvPicPr>
          <p:nvPr/>
        </p:nvPicPr>
        <p:blipFill>
          <a:blip r:embed="rId2"/>
          <a:stretch>
            <a:fillRect/>
          </a:stretch>
        </p:blipFill>
        <p:spPr>
          <a:xfrm>
            <a:off x="2617976" y="1509721"/>
            <a:ext cx="2336937" cy="3680216"/>
          </a:xfrm>
          <a:prstGeom prst="rect">
            <a:avLst/>
          </a:prstGeom>
          <a:ln w="28575">
            <a:noFill/>
          </a:ln>
        </p:spPr>
      </p:pic>
      <p:sp>
        <p:nvSpPr>
          <p:cNvPr id="27" name="Graphic 212">
            <a:extLst>
              <a:ext uri="{FF2B5EF4-FFF2-40B4-BE49-F238E27FC236}">
                <a16:creationId xmlns:a16="http://schemas.microsoft.com/office/drawing/2014/main" id="{A753B935-E3DD-466D-BFAC-68E0BE02D0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1971" y="858936"/>
            <a:ext cx="693403" cy="693403"/>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C9B02"/>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9" name="Graphic 212">
            <a:extLst>
              <a:ext uri="{FF2B5EF4-FFF2-40B4-BE49-F238E27FC236}">
                <a16:creationId xmlns:a16="http://schemas.microsoft.com/office/drawing/2014/main" id="{FB034F26-4148-4B59-B493-14D7A9A8B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1971" y="858936"/>
            <a:ext cx="693403" cy="693403"/>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C9B02">
              <a:alpha val="30000"/>
            </a:srgb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31" name="Graphic 185">
            <a:extLst>
              <a:ext uri="{FF2B5EF4-FFF2-40B4-BE49-F238E27FC236}">
                <a16:creationId xmlns:a16="http://schemas.microsoft.com/office/drawing/2014/main" id="{5E6BB5FD-DB7B-4BE3-BA45-1EF042115E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32" name="Freeform: Shape 31">
              <a:extLst>
                <a:ext uri="{FF2B5EF4-FFF2-40B4-BE49-F238E27FC236}">
                  <a16:creationId xmlns:a16="http://schemas.microsoft.com/office/drawing/2014/main" id="{9929FF76-4B3A-4294-BE6E-B507B22D1B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253C18A4-10CC-4E91-A8A2-D5368972A1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6356AC2F-73E0-44FD-B346-A209D274D3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95A85581-9712-414C-82D4-2FE96ACB2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1B0828F2-35E7-4424-8082-6C258B676E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8" name="TekstSylinder 7">
            <a:extLst>
              <a:ext uri="{FF2B5EF4-FFF2-40B4-BE49-F238E27FC236}">
                <a16:creationId xmlns:a16="http://schemas.microsoft.com/office/drawing/2014/main" id="{7B6442BD-206A-B597-BA59-C7FF3013D120}"/>
              </a:ext>
            </a:extLst>
          </p:cNvPr>
          <p:cNvSpPr txBox="1"/>
          <p:nvPr/>
        </p:nvSpPr>
        <p:spPr>
          <a:xfrm>
            <a:off x="6812633" y="2529392"/>
            <a:ext cx="4492832" cy="3303468"/>
          </a:xfrm>
          <a:prstGeom prst="rect">
            <a:avLst/>
          </a:prstGeom>
          <a:noFill/>
        </p:spPr>
        <p:txBody>
          <a:bodyPr wrap="square" rtlCol="0">
            <a:spAutoFit/>
          </a:bodyPr>
          <a:lstStyle/>
          <a:p>
            <a:pPr lvl="0">
              <a:lnSpc>
                <a:spcPct val="115000"/>
              </a:lnSpc>
            </a:pPr>
            <a:r>
              <a:rPr lang="nn-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Vida, som er hovudpersonen i denne boka, skriv dagbok.</a:t>
            </a:r>
            <a:endParaRPr lang="nb-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nn-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Har du dagbok?</a:t>
            </a:r>
            <a:endParaRPr lang="nb-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buFont typeface="Courier New" panose="02070309020205020404" pitchFamily="49" charset="0"/>
              <a:buChar char="o"/>
            </a:pPr>
            <a:r>
              <a:rPr lang="nn-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Er </a:t>
            </a:r>
            <a:r>
              <a:rPr lang="nn-NO" sz="2000" i="1" kern="100" dirty="0" err="1">
                <a:solidFill>
                  <a:schemeClr val="bg1"/>
                </a:solidFill>
                <a:effectLst/>
                <a:latin typeface="Aptos" panose="020B0004020202020204" pitchFamily="34" charset="0"/>
                <a:ea typeface="Aptos" panose="020B0004020202020204" pitchFamily="34" charset="0"/>
                <a:cs typeface="Times New Roman" panose="02020603050405020304" pitchFamily="18" charset="0"/>
              </a:rPr>
              <a:t>snap</a:t>
            </a:r>
            <a:r>
              <a:rPr lang="nn-NO" sz="2000" i="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t>
            </a:r>
            <a:r>
              <a:rPr lang="nn-NO" sz="2000" i="1" kern="100" dirty="0" err="1">
                <a:solidFill>
                  <a:schemeClr val="bg1"/>
                </a:solidFill>
                <a:effectLst/>
                <a:latin typeface="Aptos" panose="020B0004020202020204" pitchFamily="34" charset="0"/>
                <a:ea typeface="Aptos" panose="020B0004020202020204" pitchFamily="34" charset="0"/>
                <a:cs typeface="Times New Roman" panose="02020603050405020304" pitchFamily="18" charset="0"/>
              </a:rPr>
              <a:t>stories</a:t>
            </a:r>
            <a:r>
              <a:rPr lang="nn-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og </a:t>
            </a:r>
            <a:r>
              <a:rPr lang="nn-NO" sz="2000" i="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reels</a:t>
            </a:r>
            <a:r>
              <a:rPr lang="nn-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det same som ei dagbok?</a:t>
            </a:r>
            <a:endParaRPr lang="nb-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Font typeface="Courier New" panose="02070309020205020404" pitchFamily="49" charset="0"/>
              <a:buChar char="o"/>
            </a:pPr>
            <a:r>
              <a:rPr lang="nn-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Kva skriv ein om i dagboka, og kvifor gjer ein det? Kven skriv ein dagboka </a:t>
            </a:r>
            <a:r>
              <a:rPr lang="nn-NO" sz="2000" i="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til</a:t>
            </a:r>
            <a:r>
              <a:rPr lang="nn-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t>
            </a:r>
            <a:endParaRPr lang="nb-NO"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nn-NO" dirty="0">
              <a:solidFill>
                <a:schemeClr val="bg1"/>
              </a:solidFill>
            </a:endParaRPr>
          </a:p>
        </p:txBody>
      </p:sp>
      <p:sp>
        <p:nvSpPr>
          <p:cNvPr id="10" name="TekstSylinder 9">
            <a:extLst>
              <a:ext uri="{FF2B5EF4-FFF2-40B4-BE49-F238E27FC236}">
                <a16:creationId xmlns:a16="http://schemas.microsoft.com/office/drawing/2014/main" id="{2B5026AE-6046-72FF-36F8-A3C0D40EC413}"/>
              </a:ext>
            </a:extLst>
          </p:cNvPr>
          <p:cNvSpPr txBox="1"/>
          <p:nvPr/>
        </p:nvSpPr>
        <p:spPr>
          <a:xfrm>
            <a:off x="6812633" y="1355777"/>
            <a:ext cx="4492832" cy="769441"/>
          </a:xfrm>
          <a:prstGeom prst="rect">
            <a:avLst/>
          </a:prstGeom>
          <a:noFill/>
        </p:spPr>
        <p:txBody>
          <a:bodyPr wrap="square" rtlCol="0">
            <a:spAutoFit/>
          </a:bodyPr>
          <a:lstStyle/>
          <a:p>
            <a:r>
              <a:rPr lang="nn-NO" sz="4400" b="1" dirty="0">
                <a:solidFill>
                  <a:srgbClr val="B0F1B7"/>
                </a:solidFill>
              </a:rPr>
              <a:t>FØR VI LES</a:t>
            </a:r>
          </a:p>
        </p:txBody>
      </p:sp>
    </p:spTree>
    <p:extLst>
      <p:ext uri="{BB962C8B-B14F-4D97-AF65-F5344CB8AC3E}">
        <p14:creationId xmlns:p14="http://schemas.microsoft.com/office/powerpoint/2010/main" val="851432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 name="Rectangle 29">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Shape 31">
            <a:extLst>
              <a:ext uri="{FF2B5EF4-FFF2-40B4-BE49-F238E27FC236}">
                <a16:creationId xmlns:a16="http://schemas.microsoft.com/office/drawing/2014/main" id="{3C1D1FA3-6212-4B97-9B1E-C7F81247C2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
            <a:ext cx="2232251" cy="2361890"/>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70" name="Freeform: Shape 33">
            <a:extLst>
              <a:ext uri="{FF2B5EF4-FFF2-40B4-BE49-F238E27FC236}">
                <a16:creationId xmlns:a16="http://schemas.microsoft.com/office/drawing/2014/main" id="{11C51958-04D4-4687-95A2-95DCDCF47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
            <a:ext cx="2232251" cy="2361890"/>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6">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71" name="Freeform: Shape 35">
            <a:extLst>
              <a:ext uri="{FF2B5EF4-FFF2-40B4-BE49-F238E27FC236}">
                <a16:creationId xmlns:a16="http://schemas.microsoft.com/office/drawing/2014/main" id="{79AFCB35-9C04-4524-A0B1-57FF6865D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92656"/>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72" name="Freeform: Shape 37">
            <a:extLst>
              <a:ext uri="{FF2B5EF4-FFF2-40B4-BE49-F238E27FC236}">
                <a16:creationId xmlns:a16="http://schemas.microsoft.com/office/drawing/2014/main" id="{D11AD2AD-0BA0-4DD3-8EEA-84686A0E71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2391"/>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2" name="Tittel 1">
            <a:extLst>
              <a:ext uri="{FF2B5EF4-FFF2-40B4-BE49-F238E27FC236}">
                <a16:creationId xmlns:a16="http://schemas.microsoft.com/office/drawing/2014/main" id="{E3A8286C-960B-65F2-2235-B9FBFBC162C7}"/>
              </a:ext>
            </a:extLst>
          </p:cNvPr>
          <p:cNvSpPr>
            <a:spLocks noGrp="1"/>
          </p:cNvSpPr>
          <p:nvPr>
            <p:ph type="title"/>
          </p:nvPr>
        </p:nvSpPr>
        <p:spPr>
          <a:xfrm>
            <a:off x="1861853" y="1136505"/>
            <a:ext cx="4834021" cy="1314996"/>
          </a:xfrm>
        </p:spPr>
        <p:txBody>
          <a:bodyPr vert="horz" lIns="91440" tIns="45720" rIns="91440" bIns="45720" rtlCol="0" anchor="b">
            <a:normAutofit/>
          </a:bodyPr>
          <a:lstStyle/>
          <a:p>
            <a:r>
              <a:rPr lang="nn-NO" sz="4400" b="1" kern="1200" noProof="0" dirty="0">
                <a:solidFill>
                  <a:srgbClr val="B0F1B7"/>
                </a:solidFill>
                <a:latin typeface="+mj-lt"/>
                <a:ea typeface="+mj-ea"/>
                <a:cs typeface="+mj-cs"/>
              </a:rPr>
              <a:t>FØR VI LES</a:t>
            </a:r>
          </a:p>
        </p:txBody>
      </p:sp>
      <p:sp>
        <p:nvSpPr>
          <p:cNvPr id="5" name="Plassholder for tekst 4">
            <a:extLst>
              <a:ext uri="{FF2B5EF4-FFF2-40B4-BE49-F238E27FC236}">
                <a16:creationId xmlns:a16="http://schemas.microsoft.com/office/drawing/2014/main" id="{77016FFD-B57C-67AB-45E4-3821C49EF67F}"/>
              </a:ext>
            </a:extLst>
          </p:cNvPr>
          <p:cNvSpPr>
            <a:spLocks noGrp="1"/>
          </p:cNvSpPr>
          <p:nvPr>
            <p:ph type="body" sz="half" idx="2"/>
          </p:nvPr>
        </p:nvSpPr>
        <p:spPr>
          <a:xfrm>
            <a:off x="1861852" y="2786379"/>
            <a:ext cx="4834021" cy="3339229"/>
          </a:xfrm>
        </p:spPr>
        <p:txBody>
          <a:bodyPr vert="horz" lIns="91440" tIns="45720" rIns="91440" bIns="45720" rtlCol="0" anchor="t">
            <a:normAutofit/>
          </a:bodyPr>
          <a:lstStyle/>
          <a:p>
            <a:r>
              <a:rPr lang="nn-NO" sz="2400" noProof="0" dirty="0">
                <a:solidFill>
                  <a:schemeClr val="bg1"/>
                </a:solidFill>
              </a:rPr>
              <a:t>Dei to sentrale personane, Vida og Viktor, har kvar sine utfordringar. Viktor har CP – ein fot og ein arm som ikkje fungerer. Og Vida stammar.</a:t>
            </a:r>
          </a:p>
          <a:p>
            <a:pPr marL="342900" indent="-342900">
              <a:buFont typeface="Arial" panose="020B0604020202020204" pitchFamily="34" charset="0"/>
              <a:buChar char="•"/>
            </a:pPr>
            <a:r>
              <a:rPr lang="nn-NO" sz="2400" noProof="0" dirty="0">
                <a:solidFill>
                  <a:schemeClr val="bg1"/>
                </a:solidFill>
              </a:rPr>
              <a:t>Kva veit du om stamming?</a:t>
            </a:r>
          </a:p>
          <a:p>
            <a:pPr marL="342900" indent="-342900">
              <a:buFont typeface="Arial" panose="020B0604020202020204" pitchFamily="34" charset="0"/>
              <a:buChar char="•"/>
            </a:pPr>
            <a:r>
              <a:rPr lang="nn-NO" sz="2400" noProof="0" dirty="0">
                <a:solidFill>
                  <a:schemeClr val="bg1"/>
                </a:solidFill>
              </a:rPr>
              <a:t>Kva lurer du på om stamming?</a:t>
            </a:r>
          </a:p>
        </p:txBody>
      </p:sp>
      <p:pic>
        <p:nvPicPr>
          <p:cNvPr id="3" name="Media på Internett 1" title="Hva er stamming? - informasjonsfilm for skolebarn">
            <a:hlinkClick r:id="" action="ppaction://media"/>
            <a:extLst>
              <a:ext uri="{FF2B5EF4-FFF2-40B4-BE49-F238E27FC236}">
                <a16:creationId xmlns:a16="http://schemas.microsoft.com/office/drawing/2014/main" id="{13E3E014-BB7D-FD0A-9ACA-A014747CF982}"/>
              </a:ext>
            </a:extLst>
          </p:cNvPr>
          <p:cNvPicPr>
            <a:picLocks noRot="1" noChangeAspect="1"/>
          </p:cNvPicPr>
          <p:nvPr>
            <a:videoFile r:link="rId1"/>
          </p:nvPr>
        </p:nvPicPr>
        <p:blipFill>
          <a:blip r:embed="rId3"/>
          <a:stretch>
            <a:fillRect/>
          </a:stretch>
        </p:blipFill>
        <p:spPr>
          <a:xfrm>
            <a:off x="7235473" y="2971897"/>
            <a:ext cx="4072815" cy="2301140"/>
          </a:xfrm>
          <a:prstGeom prst="rect">
            <a:avLst/>
          </a:prstGeom>
        </p:spPr>
      </p:pic>
      <p:grpSp>
        <p:nvGrpSpPr>
          <p:cNvPr id="73" name="Graphic 185">
            <a:extLst>
              <a:ext uri="{FF2B5EF4-FFF2-40B4-BE49-F238E27FC236}">
                <a16:creationId xmlns:a16="http://schemas.microsoft.com/office/drawing/2014/main" id="{0C156BF8-7FF7-440F-BE2B-417DFFE8BF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74" name="Freeform: Shape 40">
              <a:extLst>
                <a:ext uri="{FF2B5EF4-FFF2-40B4-BE49-F238E27FC236}">
                  <a16:creationId xmlns:a16="http://schemas.microsoft.com/office/drawing/2014/main" id="{B7067280-C3E7-4DF6-A345-B9FEF6EF8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5" name="Freeform: Shape 41">
              <a:extLst>
                <a:ext uri="{FF2B5EF4-FFF2-40B4-BE49-F238E27FC236}">
                  <a16:creationId xmlns:a16="http://schemas.microsoft.com/office/drawing/2014/main" id="{A78365A8-666B-4417-9D3C-554E6E6B2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6" name="Freeform: Shape 42">
              <a:extLst>
                <a:ext uri="{FF2B5EF4-FFF2-40B4-BE49-F238E27FC236}">
                  <a16:creationId xmlns:a16="http://schemas.microsoft.com/office/drawing/2014/main" id="{E71CAAFA-0A31-4308-AB9F-B1C84ABDF9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7" name="Freeform: Shape 43">
              <a:extLst>
                <a:ext uri="{FF2B5EF4-FFF2-40B4-BE49-F238E27FC236}">
                  <a16:creationId xmlns:a16="http://schemas.microsoft.com/office/drawing/2014/main" id="{96AB1D25-144D-4BB4-A45C-60B8A094F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8" name="Freeform: Shape 44">
              <a:extLst>
                <a:ext uri="{FF2B5EF4-FFF2-40B4-BE49-F238E27FC236}">
                  <a16:creationId xmlns:a16="http://schemas.microsoft.com/office/drawing/2014/main" id="{069F0FB4-779A-48FC-AC33-784F177C9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550907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3"/>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
                                        </p:tgtEl>
                                      </p:cBhvr>
                                    </p:cmd>
                                  </p:childTnLst>
                                </p:cTn>
                              </p:par>
                            </p:childTnLst>
                          </p:cTn>
                        </p:par>
                      </p:childTnLst>
                    </p:cTn>
                  </p:par>
                </p:childTnLst>
              </p:cTn>
              <p:nextCondLst>
                <p:cond evt="onClick" delay="0">
                  <p:tgtEl>
                    <p:spTgt spid="3"/>
                  </p:tgtEl>
                </p:cond>
              </p:nextCondLst>
            </p:seq>
            <p:video>
              <p:cMediaNode vol="80000">
                <p:cTn id="12" fill="hold" display="0">
                  <p:stCondLst>
                    <p:cond delay="indefinite"/>
                  </p:stCondLst>
                </p:cTn>
                <p:tgtEl>
                  <p:spTgt spid="3"/>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3C1D1FA3-6212-4B97-9B1E-C7F81247C2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
            <a:ext cx="2232251" cy="2361890"/>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365" name="Freeform: Shape 13">
            <a:extLst>
              <a:ext uri="{FF2B5EF4-FFF2-40B4-BE49-F238E27FC236}">
                <a16:creationId xmlns:a16="http://schemas.microsoft.com/office/drawing/2014/main" id="{11C51958-04D4-4687-95A2-95DCDCF47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
            <a:ext cx="2232251" cy="2361890"/>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6">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16" name="Freeform: Shape 15">
            <a:extLst>
              <a:ext uri="{FF2B5EF4-FFF2-40B4-BE49-F238E27FC236}">
                <a16:creationId xmlns:a16="http://schemas.microsoft.com/office/drawing/2014/main" id="{79AFCB35-9C04-4524-A0B1-57FF6865D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92656"/>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366" name="Freeform: Shape 17">
            <a:extLst>
              <a:ext uri="{FF2B5EF4-FFF2-40B4-BE49-F238E27FC236}">
                <a16:creationId xmlns:a16="http://schemas.microsoft.com/office/drawing/2014/main" id="{D11AD2AD-0BA0-4DD3-8EEA-84686A0E71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2391"/>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2" name="Tittel 1">
            <a:extLst>
              <a:ext uri="{FF2B5EF4-FFF2-40B4-BE49-F238E27FC236}">
                <a16:creationId xmlns:a16="http://schemas.microsoft.com/office/drawing/2014/main" id="{E3A8286C-960B-65F2-2235-B9FBFBC162C7}"/>
              </a:ext>
            </a:extLst>
          </p:cNvPr>
          <p:cNvSpPr>
            <a:spLocks noGrp="1"/>
          </p:cNvSpPr>
          <p:nvPr>
            <p:ph type="title"/>
          </p:nvPr>
        </p:nvSpPr>
        <p:spPr>
          <a:xfrm>
            <a:off x="2401381" y="1338991"/>
            <a:ext cx="4601261" cy="1314996"/>
          </a:xfrm>
        </p:spPr>
        <p:txBody>
          <a:bodyPr vert="horz" lIns="91440" tIns="45720" rIns="91440" bIns="45720" rtlCol="0" anchor="b">
            <a:normAutofit/>
          </a:bodyPr>
          <a:lstStyle/>
          <a:p>
            <a:r>
              <a:rPr lang="nn-NO" sz="4400" b="1" noProof="0" dirty="0">
                <a:solidFill>
                  <a:srgbClr val="CDB08B"/>
                </a:solidFill>
              </a:rPr>
              <a:t>MEDAN VI LES</a:t>
            </a:r>
            <a:endParaRPr lang="nn-NO" sz="4400" b="1" kern="1200" noProof="0" dirty="0">
              <a:solidFill>
                <a:srgbClr val="CDB08B"/>
              </a:solidFill>
              <a:latin typeface="+mj-lt"/>
              <a:ea typeface="+mj-ea"/>
              <a:cs typeface="+mj-cs"/>
            </a:endParaRPr>
          </a:p>
        </p:txBody>
      </p:sp>
      <p:sp>
        <p:nvSpPr>
          <p:cNvPr id="5" name="Plassholder for tekst 4">
            <a:extLst>
              <a:ext uri="{FF2B5EF4-FFF2-40B4-BE49-F238E27FC236}">
                <a16:creationId xmlns:a16="http://schemas.microsoft.com/office/drawing/2014/main" id="{77016FFD-B57C-67AB-45E4-3821C49EF67F}"/>
              </a:ext>
            </a:extLst>
          </p:cNvPr>
          <p:cNvSpPr>
            <a:spLocks noGrp="1"/>
          </p:cNvSpPr>
          <p:nvPr>
            <p:ph type="body" sz="half" idx="2"/>
          </p:nvPr>
        </p:nvSpPr>
        <p:spPr>
          <a:xfrm>
            <a:off x="2401382" y="2923953"/>
            <a:ext cx="4601261" cy="2349085"/>
          </a:xfrm>
        </p:spPr>
        <p:txBody>
          <a:bodyPr vert="horz" lIns="91440" tIns="45720" rIns="91440" bIns="45720" rtlCol="0">
            <a:normAutofit/>
          </a:bodyPr>
          <a:lstStyle/>
          <a:p>
            <a:r>
              <a:rPr lang="nn-NO" sz="2400" kern="100" noProof="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I teksten møter du mange språklege bilete. Legg merke til setningar som du ikkje skal forstå bokstaveleg, men som betyr noko anna.</a:t>
            </a:r>
          </a:p>
          <a:p>
            <a:pPr indent="-228600">
              <a:buFont typeface="Arial" panose="020B0604020202020204" pitchFamily="34" charset="0"/>
              <a:buChar char="•"/>
            </a:pPr>
            <a:endParaRPr lang="nn-NO" noProof="0" dirty="0">
              <a:solidFill>
                <a:schemeClr val="bg1"/>
              </a:solidFill>
            </a:endParaRPr>
          </a:p>
        </p:txBody>
      </p:sp>
      <p:pic>
        <p:nvPicPr>
          <p:cNvPr id="4" name="Bilde 3">
            <a:extLst>
              <a:ext uri="{FF2B5EF4-FFF2-40B4-BE49-F238E27FC236}">
                <a16:creationId xmlns:a16="http://schemas.microsoft.com/office/drawing/2014/main" id="{4ADEC6DB-520F-86A6-E4AA-8302F77B20E5}"/>
              </a:ext>
            </a:extLst>
          </p:cNvPr>
          <p:cNvPicPr>
            <a:picLocks noChangeAspect="1"/>
          </p:cNvPicPr>
          <p:nvPr/>
        </p:nvPicPr>
        <p:blipFill>
          <a:blip r:embed="rId2"/>
          <a:stretch>
            <a:fillRect/>
          </a:stretch>
        </p:blipFill>
        <p:spPr>
          <a:xfrm>
            <a:off x="8722051" y="1200223"/>
            <a:ext cx="2586237" cy="4072815"/>
          </a:xfrm>
          <a:prstGeom prst="rect">
            <a:avLst/>
          </a:prstGeom>
        </p:spPr>
      </p:pic>
      <p:grpSp>
        <p:nvGrpSpPr>
          <p:cNvPr id="367" name="Graphic 185">
            <a:extLst>
              <a:ext uri="{FF2B5EF4-FFF2-40B4-BE49-F238E27FC236}">
                <a16:creationId xmlns:a16="http://schemas.microsoft.com/office/drawing/2014/main" id="{0C156BF8-7FF7-440F-BE2B-417DFFE8BF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368" name="Freeform: Shape 20">
              <a:extLst>
                <a:ext uri="{FF2B5EF4-FFF2-40B4-BE49-F238E27FC236}">
                  <a16:creationId xmlns:a16="http://schemas.microsoft.com/office/drawing/2014/main" id="{B7067280-C3E7-4DF6-A345-B9FEF6EF8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69" name="Freeform: Shape 21">
              <a:extLst>
                <a:ext uri="{FF2B5EF4-FFF2-40B4-BE49-F238E27FC236}">
                  <a16:creationId xmlns:a16="http://schemas.microsoft.com/office/drawing/2014/main" id="{A78365A8-666B-4417-9D3C-554E6E6B2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70" name="Freeform: Shape 22">
              <a:extLst>
                <a:ext uri="{FF2B5EF4-FFF2-40B4-BE49-F238E27FC236}">
                  <a16:creationId xmlns:a16="http://schemas.microsoft.com/office/drawing/2014/main" id="{E71CAAFA-0A31-4308-AB9F-B1C84ABDF9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71" name="Freeform: Shape 23">
              <a:extLst>
                <a:ext uri="{FF2B5EF4-FFF2-40B4-BE49-F238E27FC236}">
                  <a16:creationId xmlns:a16="http://schemas.microsoft.com/office/drawing/2014/main" id="{96AB1D25-144D-4BB4-A45C-60B8A094F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069F0FB4-779A-48FC-AC33-784F177C9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990121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Bilde 4">
            <a:extLst>
              <a:ext uri="{FF2B5EF4-FFF2-40B4-BE49-F238E27FC236}">
                <a16:creationId xmlns:a16="http://schemas.microsoft.com/office/drawing/2014/main" id="{803225EC-CFE1-6856-7C50-E0456C039B75}"/>
              </a:ext>
            </a:extLst>
          </p:cNvPr>
          <p:cNvPicPr>
            <a:picLocks noChangeAspect="1"/>
          </p:cNvPicPr>
          <p:nvPr/>
        </p:nvPicPr>
        <p:blipFill>
          <a:blip r:embed="rId2"/>
          <a:stretch>
            <a:fillRect/>
          </a:stretch>
        </p:blipFill>
        <p:spPr>
          <a:xfrm>
            <a:off x="3307547" y="3104705"/>
            <a:ext cx="2043006" cy="3217333"/>
          </a:xfrm>
          <a:prstGeom prst="rect">
            <a:avLst/>
          </a:prstGeom>
        </p:spPr>
      </p:pic>
      <p:grpSp>
        <p:nvGrpSpPr>
          <p:cNvPr id="41" name="Group 40">
            <a:extLst>
              <a:ext uri="{FF2B5EF4-FFF2-40B4-BE49-F238E27FC236}">
                <a16:creationId xmlns:a16="http://schemas.microsoft.com/office/drawing/2014/main" id="{134CC3FF-7AA4-46F4-8B24-2F9383D86D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11" y="805742"/>
            <a:ext cx="3647770" cy="3193211"/>
            <a:chOff x="1674895" y="1345036"/>
            <a:chExt cx="5428610" cy="4210939"/>
          </a:xfrm>
        </p:grpSpPr>
        <p:sp>
          <p:nvSpPr>
            <p:cNvPr id="42" name="Rectangle 41">
              <a:extLst>
                <a:ext uri="{FF2B5EF4-FFF2-40B4-BE49-F238E27FC236}">
                  <a16:creationId xmlns:a16="http://schemas.microsoft.com/office/drawing/2014/main" id="{275E42E8-8B96-4FF0-9DCC-7E2084C0FD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78FEA8A4-ED0E-429C-884B-1599153B8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Rectangle 44">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315" y="685805"/>
            <a:ext cx="3624947" cy="3193211"/>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2213B693-3229-7FC6-5A7F-7947E7CE20C6}"/>
              </a:ext>
            </a:extLst>
          </p:cNvPr>
          <p:cNvSpPr>
            <a:spLocks noGrp="1"/>
          </p:cNvSpPr>
          <p:nvPr>
            <p:ph type="title"/>
          </p:nvPr>
        </p:nvSpPr>
        <p:spPr>
          <a:xfrm>
            <a:off x="740584" y="859808"/>
            <a:ext cx="3543197" cy="2878986"/>
          </a:xfrm>
        </p:spPr>
        <p:txBody>
          <a:bodyPr vert="horz" lIns="91440" tIns="45720" rIns="91440" bIns="45720" rtlCol="0" anchor="ctr">
            <a:normAutofit/>
          </a:bodyPr>
          <a:lstStyle/>
          <a:p>
            <a:pPr algn="ctr"/>
            <a:r>
              <a:rPr lang="nn-NO" sz="4400" b="1" kern="1200" noProof="0" dirty="0">
                <a:solidFill>
                  <a:srgbClr val="FE69FD"/>
                </a:solidFill>
                <a:latin typeface="+mj-lt"/>
                <a:ea typeface="+mj-ea"/>
                <a:cs typeface="+mj-cs"/>
              </a:rPr>
              <a:t>ETTER VI HAR LESE</a:t>
            </a:r>
            <a:br>
              <a:rPr lang="nn-NO" sz="4400" kern="1200" noProof="0" dirty="0">
                <a:solidFill>
                  <a:schemeClr val="bg1"/>
                </a:solidFill>
                <a:latin typeface="+mj-lt"/>
                <a:ea typeface="+mj-ea"/>
                <a:cs typeface="+mj-cs"/>
              </a:rPr>
            </a:br>
            <a:endParaRPr lang="nn-NO" sz="4400" kern="1200" noProof="0" dirty="0">
              <a:solidFill>
                <a:schemeClr val="bg1"/>
              </a:solidFill>
              <a:latin typeface="+mj-lt"/>
              <a:ea typeface="+mj-ea"/>
              <a:cs typeface="+mj-cs"/>
            </a:endParaRPr>
          </a:p>
        </p:txBody>
      </p:sp>
      <p:grpSp>
        <p:nvGrpSpPr>
          <p:cNvPr id="47" name="Graphic 4">
            <a:extLst>
              <a:ext uri="{FF2B5EF4-FFF2-40B4-BE49-F238E27FC236}">
                <a16:creationId xmlns:a16="http://schemas.microsoft.com/office/drawing/2014/main" id="{5F2AA49C-5AC0-41C7-BFAF-74B8D8293C8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9048" y="2335801"/>
            <a:ext cx="849365" cy="849366"/>
            <a:chOff x="5829300" y="3162300"/>
            <a:chExt cx="532256" cy="532257"/>
          </a:xfrm>
          <a:solidFill>
            <a:srgbClr val="FFFFFF"/>
          </a:solidFill>
        </p:grpSpPr>
        <p:sp>
          <p:nvSpPr>
            <p:cNvPr id="48" name="Freeform: Shape 47">
              <a:extLst>
                <a:ext uri="{FF2B5EF4-FFF2-40B4-BE49-F238E27FC236}">
                  <a16:creationId xmlns:a16="http://schemas.microsoft.com/office/drawing/2014/main" id="{88A750A0-64B5-41B2-B525-A914EB40B3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F8216C77-85C1-4BDC-87A8-7E7593320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471AED48-754E-41AC-9ECC-DB25976447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dirty="0"/>
            </a:p>
          </p:txBody>
        </p:sp>
        <p:sp>
          <p:nvSpPr>
            <p:cNvPr id="51" name="Freeform: Shape 50">
              <a:extLst>
                <a:ext uri="{FF2B5EF4-FFF2-40B4-BE49-F238E27FC236}">
                  <a16:creationId xmlns:a16="http://schemas.microsoft.com/office/drawing/2014/main" id="{48005417-D297-404F-82A5-8C4393E85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17F942D6-2D0C-4894-81F0-6F81714BA4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4FAD802E-9670-4B80-876B-3FF64D29A1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838AF437-0BFB-40E4-ADA0-5749919AAC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F8BC9C3D-CBBE-4D29-9DAC-98B3CAF397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A7016629-22ED-494E-9205-594895DA9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BFF3CC1E-0ED4-4599-9B4E-F057769B96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065A4B3A-F9A7-4FA6-A7F3-EA08E0BA15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783B6A14-A56D-4B95-8395-89CF53A09B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49F0868B-B193-43B6-BB1E-1FF72993E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grpSp>
        <p:nvGrpSpPr>
          <p:cNvPr id="62" name="Graphic 4">
            <a:extLst>
              <a:ext uri="{FF2B5EF4-FFF2-40B4-BE49-F238E27FC236}">
                <a16:creationId xmlns:a16="http://schemas.microsoft.com/office/drawing/2014/main" id="{BB32367D-C4F2-49D5-A586-298C7CA821B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9048" y="2335801"/>
            <a:ext cx="849365" cy="849366"/>
            <a:chOff x="5829300" y="3162300"/>
            <a:chExt cx="532256" cy="532257"/>
          </a:xfrm>
          <a:solidFill>
            <a:schemeClr val="bg1"/>
          </a:solidFill>
        </p:grpSpPr>
        <p:sp>
          <p:nvSpPr>
            <p:cNvPr id="63" name="Freeform: Shape 62">
              <a:extLst>
                <a:ext uri="{FF2B5EF4-FFF2-40B4-BE49-F238E27FC236}">
                  <a16:creationId xmlns:a16="http://schemas.microsoft.com/office/drawing/2014/main" id="{E1FF7EE7-ACA2-4BFF-BA75-7FAE93FBB6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8647462E-B5E8-4F02-A1E4-BD0380A224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412CE109-6153-414A-B2D6-C4F9C6FA2E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dirty="0"/>
            </a:p>
          </p:txBody>
        </p:sp>
        <p:sp>
          <p:nvSpPr>
            <p:cNvPr id="66" name="Freeform: Shape 65">
              <a:extLst>
                <a:ext uri="{FF2B5EF4-FFF2-40B4-BE49-F238E27FC236}">
                  <a16:creationId xmlns:a16="http://schemas.microsoft.com/office/drawing/2014/main" id="{DAF530F5-D68D-4BC8-8984-F1A8B5DEB6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67" name="Freeform: Shape 66">
              <a:extLst>
                <a:ext uri="{FF2B5EF4-FFF2-40B4-BE49-F238E27FC236}">
                  <a16:creationId xmlns:a16="http://schemas.microsoft.com/office/drawing/2014/main" id="{2EB69747-F9DD-4B80-B488-D5565D0BC6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73AFB787-B8A4-4269-9DA9-FF4A66030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6E682D93-25A6-4D91-9A81-3F247BBEE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9D5F48B5-53B4-4DA8-B929-6AFF506589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8CA195A3-2A74-4D13-A1B8-24765E26B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B98F1918-C39D-4713-AB21-685A944355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33592273-DEE6-42E1-B824-11D5443323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12D6F82B-B619-4D8B-85AE-0E57103BA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6246C574-90D4-412B-9444-203F7C83CD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sp>
        <p:nvSpPr>
          <p:cNvPr id="4" name="Plassholder for tekst 3">
            <a:extLst>
              <a:ext uri="{FF2B5EF4-FFF2-40B4-BE49-F238E27FC236}">
                <a16:creationId xmlns:a16="http://schemas.microsoft.com/office/drawing/2014/main" id="{111AAE9C-371E-9D2F-D6B5-BF5C70359538}"/>
              </a:ext>
            </a:extLst>
          </p:cNvPr>
          <p:cNvSpPr>
            <a:spLocks noGrp="1"/>
          </p:cNvSpPr>
          <p:nvPr>
            <p:ph type="body" sz="half" idx="2"/>
          </p:nvPr>
        </p:nvSpPr>
        <p:spPr>
          <a:xfrm>
            <a:off x="6477270" y="685805"/>
            <a:ext cx="4974771" cy="5534019"/>
          </a:xfrm>
        </p:spPr>
        <p:txBody>
          <a:bodyPr vert="horz" lIns="91440" tIns="45720" rIns="91440" bIns="45720" rtlCol="0">
            <a:normAutofit/>
          </a:bodyPr>
          <a:lstStyle/>
          <a:p>
            <a:pPr marL="914400" lvl="0" indent="-514350">
              <a:buFont typeface="+mj-lt"/>
              <a:buAutoNum type="arabicPeriod"/>
            </a:pPr>
            <a:r>
              <a:rPr lang="nn-NO" sz="2800" noProof="0" dirty="0">
                <a:solidFill>
                  <a:schemeClr val="bg1"/>
                </a:solidFill>
                <a:effectLst/>
              </a:rPr>
              <a:t>Søk og finn ut kva namna </a:t>
            </a:r>
            <a:r>
              <a:rPr lang="nn-NO" sz="2800" i="1" noProof="0" dirty="0">
                <a:solidFill>
                  <a:schemeClr val="bg1"/>
                </a:solidFill>
                <a:effectLst/>
              </a:rPr>
              <a:t>Viktor</a:t>
            </a:r>
            <a:r>
              <a:rPr lang="nn-NO" sz="2800" noProof="0" dirty="0">
                <a:solidFill>
                  <a:schemeClr val="bg1"/>
                </a:solidFill>
                <a:effectLst/>
              </a:rPr>
              <a:t> og </a:t>
            </a:r>
            <a:r>
              <a:rPr lang="nn-NO" sz="2800" i="1" noProof="0" dirty="0">
                <a:solidFill>
                  <a:schemeClr val="bg1"/>
                </a:solidFill>
                <a:effectLst/>
              </a:rPr>
              <a:t>Vida</a:t>
            </a:r>
            <a:r>
              <a:rPr lang="nn-NO" sz="2800" noProof="0" dirty="0">
                <a:solidFill>
                  <a:schemeClr val="bg1"/>
                </a:solidFill>
                <a:effectLst/>
              </a:rPr>
              <a:t> tyder. Korleis passar namna til det som skjer i forteljinga?</a:t>
            </a:r>
            <a:endParaRPr lang="nn-NO" sz="2800" noProof="0" dirty="0">
              <a:solidFill>
                <a:schemeClr val="bg1"/>
              </a:solidFill>
            </a:endParaRPr>
          </a:p>
          <a:p>
            <a:pPr marL="914400" lvl="0" indent="-514350">
              <a:buFont typeface="+mj-lt"/>
              <a:buAutoNum type="arabicPeriod"/>
            </a:pPr>
            <a:r>
              <a:rPr lang="nn-NO" sz="2800" noProof="0" dirty="0">
                <a:solidFill>
                  <a:schemeClr val="bg1"/>
                </a:solidFill>
                <a:effectLst/>
              </a:rPr>
              <a:t>I dagboka skriv Vida: </a:t>
            </a:r>
            <a:r>
              <a:rPr lang="nn-NO" sz="2800" i="1" noProof="0" dirty="0">
                <a:solidFill>
                  <a:schemeClr val="bg1"/>
                </a:solidFill>
                <a:effectLst/>
              </a:rPr>
              <a:t>«Men eg er ikkje hovudkarakteren i nokon manga. Eg er ikkje hovudkarakteren i noko som helst». </a:t>
            </a:r>
            <a:r>
              <a:rPr lang="nn-NO" sz="2800" noProof="0" dirty="0">
                <a:solidFill>
                  <a:schemeClr val="bg1"/>
                </a:solidFill>
                <a:effectLst/>
              </a:rPr>
              <a:t>Kva trur du ho meiner med dette?</a:t>
            </a:r>
          </a:p>
          <a:p>
            <a:pPr indent="-228600">
              <a:buFont typeface="Arial" panose="020B0604020202020204" pitchFamily="34" charset="0"/>
              <a:buChar char="•"/>
            </a:pPr>
            <a:endParaRPr lang="nn-NO" noProof="0" dirty="0">
              <a:solidFill>
                <a:schemeClr val="bg1"/>
              </a:solidFill>
            </a:endParaRPr>
          </a:p>
        </p:txBody>
      </p:sp>
    </p:spTree>
    <p:extLst>
      <p:ext uri="{BB962C8B-B14F-4D97-AF65-F5344CB8AC3E}">
        <p14:creationId xmlns:p14="http://schemas.microsoft.com/office/powerpoint/2010/main" val="3716004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D0A98BBA-D3EA-45DC-B8A1-9C61397D4C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5862"/>
            <a:ext cx="1170294" cy="274629"/>
          </a:xfrm>
          <a:custGeom>
            <a:avLst/>
            <a:gdLst>
              <a:gd name="connsiteX0" fmla="*/ 453342 w 1170294"/>
              <a:gd name="connsiteY0" fmla="*/ 0 h 274629"/>
              <a:gd name="connsiteX1" fmla="*/ 689085 w 1170294"/>
              <a:gd name="connsiteY1" fmla="*/ 235744 h 274629"/>
              <a:gd name="connsiteX2" fmla="*/ 924829 w 1170294"/>
              <a:gd name="connsiteY2" fmla="*/ 0 h 274629"/>
              <a:gd name="connsiteX3" fmla="*/ 1170294 w 1170294"/>
              <a:gd name="connsiteY3" fmla="*/ 24546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577 h 274629"/>
              <a:gd name="connsiteX11" fmla="*/ 215168 w 1170294"/>
              <a:gd name="connsiteY11" fmla="*/ 23574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5744"/>
                </a:lnTo>
                <a:lnTo>
                  <a:pt x="924829" y="0"/>
                </a:lnTo>
                <a:lnTo>
                  <a:pt x="1170294" y="245465"/>
                </a:lnTo>
                <a:lnTo>
                  <a:pt x="1153282" y="264908"/>
                </a:lnTo>
                <a:lnTo>
                  <a:pt x="924829" y="38885"/>
                </a:lnTo>
                <a:lnTo>
                  <a:pt x="689085" y="274629"/>
                </a:lnTo>
                <a:lnTo>
                  <a:pt x="453342" y="38885"/>
                </a:lnTo>
                <a:lnTo>
                  <a:pt x="215168" y="274629"/>
                </a:lnTo>
                <a:lnTo>
                  <a:pt x="0" y="59462"/>
                </a:lnTo>
                <a:lnTo>
                  <a:pt x="0" y="20577"/>
                </a:lnTo>
                <a:lnTo>
                  <a:pt x="215168" y="235744"/>
                </a:lnTo>
                <a:close/>
              </a:path>
            </a:pathLst>
          </a:cu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13" name="Freeform: Shape 12">
            <a:extLst>
              <a:ext uri="{FF2B5EF4-FFF2-40B4-BE49-F238E27FC236}">
                <a16:creationId xmlns:a16="http://schemas.microsoft.com/office/drawing/2014/main" id="{2E4C95AB-2BD7-4E38-BDD5-1E41F3A9B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90894"/>
            <a:ext cx="1170294" cy="274629"/>
          </a:xfrm>
          <a:custGeom>
            <a:avLst/>
            <a:gdLst>
              <a:gd name="connsiteX0" fmla="*/ 453342 w 1170294"/>
              <a:gd name="connsiteY0" fmla="*/ 0 h 274629"/>
              <a:gd name="connsiteX1" fmla="*/ 689085 w 1170294"/>
              <a:gd name="connsiteY1" fmla="*/ 238174 h 274629"/>
              <a:gd name="connsiteX2" fmla="*/ 924829 w 1170294"/>
              <a:gd name="connsiteY2" fmla="*/ 0 h 274629"/>
              <a:gd name="connsiteX3" fmla="*/ 1170294 w 1170294"/>
              <a:gd name="connsiteY3" fmla="*/ 24789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789 h 274629"/>
              <a:gd name="connsiteX11" fmla="*/ 215168 w 1170294"/>
              <a:gd name="connsiteY11" fmla="*/ 23817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8174"/>
                </a:lnTo>
                <a:lnTo>
                  <a:pt x="924829" y="0"/>
                </a:lnTo>
                <a:lnTo>
                  <a:pt x="1170294" y="247895"/>
                </a:lnTo>
                <a:lnTo>
                  <a:pt x="1153282" y="264908"/>
                </a:lnTo>
                <a:lnTo>
                  <a:pt x="924829" y="38885"/>
                </a:lnTo>
                <a:lnTo>
                  <a:pt x="689085" y="274629"/>
                </a:lnTo>
                <a:lnTo>
                  <a:pt x="453342" y="38885"/>
                </a:lnTo>
                <a:lnTo>
                  <a:pt x="215168" y="274629"/>
                </a:lnTo>
                <a:lnTo>
                  <a:pt x="0" y="59462"/>
                </a:lnTo>
                <a:lnTo>
                  <a:pt x="0" y="20789"/>
                </a:lnTo>
                <a:lnTo>
                  <a:pt x="215168" y="238174"/>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lassholder for tekst 3">
            <a:extLst>
              <a:ext uri="{FF2B5EF4-FFF2-40B4-BE49-F238E27FC236}">
                <a16:creationId xmlns:a16="http://schemas.microsoft.com/office/drawing/2014/main" id="{111AAE9C-371E-9D2F-D6B5-BF5C70359538}"/>
              </a:ext>
            </a:extLst>
          </p:cNvPr>
          <p:cNvSpPr>
            <a:spLocks noGrp="1"/>
          </p:cNvSpPr>
          <p:nvPr>
            <p:ph type="body" sz="half" idx="2"/>
          </p:nvPr>
        </p:nvSpPr>
        <p:spPr>
          <a:xfrm>
            <a:off x="1499192" y="673664"/>
            <a:ext cx="8442250" cy="5424746"/>
          </a:xfrm>
        </p:spPr>
        <p:txBody>
          <a:bodyPr vert="horz" lIns="91440" tIns="45720" rIns="91440" bIns="45720" rtlCol="0">
            <a:normAutofit lnSpcReduction="10000"/>
          </a:bodyPr>
          <a:lstStyle/>
          <a:p>
            <a:pPr marL="514350" lvl="0" indent="-514350">
              <a:buFont typeface="+mj-lt"/>
              <a:buAutoNum type="arabicPeriod" startAt="3"/>
            </a:pPr>
            <a:r>
              <a:rPr lang="nn-NO" sz="3200" noProof="0" dirty="0">
                <a:solidFill>
                  <a:schemeClr val="bg1"/>
                </a:solidFill>
                <a:effectLst/>
              </a:rPr>
              <a:t>I utdraget er det mange språklege bilete. Forklar kva du trur forfattaren meiner med:</a:t>
            </a:r>
          </a:p>
          <a:p>
            <a:pPr lvl="0" indent="-228600">
              <a:buFont typeface="Arial" panose="020B0604020202020204" pitchFamily="34" charset="0"/>
              <a:buChar char="•"/>
            </a:pPr>
            <a:endParaRPr lang="nn-NO" sz="3200" noProof="0" dirty="0">
              <a:solidFill>
                <a:schemeClr val="bg1"/>
              </a:solidFill>
              <a:effectLst/>
            </a:endParaRPr>
          </a:p>
          <a:p>
            <a:pPr marL="971550" lvl="1" indent="-457200">
              <a:buFont typeface="+mj-lt"/>
              <a:buAutoNum type="alphaLcParenR"/>
            </a:pPr>
            <a:r>
              <a:rPr lang="nn-NO" sz="2800" noProof="0" dirty="0">
                <a:solidFill>
                  <a:schemeClr val="bg1"/>
                </a:solidFill>
                <a:effectLst/>
              </a:rPr>
              <a:t>«å svelgje dei stygge orda sine» (s. 27)</a:t>
            </a:r>
          </a:p>
          <a:p>
            <a:pPr marL="971550" lvl="1" indent="-457200">
              <a:buFont typeface="+mj-lt"/>
              <a:buAutoNum type="alphaLcParenR"/>
            </a:pPr>
            <a:r>
              <a:rPr lang="nn-NO" sz="2800" noProof="0" dirty="0">
                <a:solidFill>
                  <a:schemeClr val="bg1"/>
                </a:solidFill>
                <a:effectLst/>
              </a:rPr>
              <a:t>«nokre usle konsonantar på ei snor» (s. 27)</a:t>
            </a:r>
          </a:p>
          <a:p>
            <a:pPr marL="971550" lvl="1" indent="-457200">
              <a:buFont typeface="+mj-lt"/>
              <a:buAutoNum type="alphaLcParenR"/>
            </a:pPr>
            <a:r>
              <a:rPr lang="nn-NO" sz="2800" noProof="0" dirty="0">
                <a:solidFill>
                  <a:schemeClr val="bg1"/>
                </a:solidFill>
                <a:effectLst/>
              </a:rPr>
              <a:t>«får steinrøysa i magen min til å buldre» (s. 28)</a:t>
            </a:r>
          </a:p>
          <a:p>
            <a:pPr marL="971550" lvl="1" indent="-457200">
              <a:buFont typeface="+mj-lt"/>
              <a:buAutoNum type="alphaLcParenR"/>
            </a:pPr>
            <a:r>
              <a:rPr lang="nn-NO" sz="2800" noProof="0" dirty="0">
                <a:solidFill>
                  <a:schemeClr val="bg1"/>
                </a:solidFill>
                <a:effectLst/>
              </a:rPr>
              <a:t>«dei syrlege tungene» (s. 30)</a:t>
            </a:r>
          </a:p>
          <a:p>
            <a:pPr marL="971550" lvl="1" indent="-457200">
              <a:buFont typeface="+mj-lt"/>
              <a:buAutoNum type="alphaLcParenR"/>
            </a:pPr>
            <a:r>
              <a:rPr lang="nn-NO" sz="2800" noProof="0" dirty="0">
                <a:solidFill>
                  <a:schemeClr val="bg1"/>
                </a:solidFill>
                <a:effectLst/>
              </a:rPr>
              <a:t>«Namnet er </a:t>
            </a:r>
            <a:r>
              <a:rPr lang="nn-NO" sz="2800" noProof="0" dirty="0" err="1">
                <a:solidFill>
                  <a:schemeClr val="bg1"/>
                </a:solidFill>
                <a:effectLst/>
              </a:rPr>
              <a:t>surgras</a:t>
            </a:r>
            <a:r>
              <a:rPr lang="nn-NO" sz="2800" noProof="0" dirty="0">
                <a:solidFill>
                  <a:schemeClr val="bg1"/>
                </a:solidFill>
                <a:effectLst/>
              </a:rPr>
              <a:t> i munnen min» (s. 30)</a:t>
            </a:r>
          </a:p>
          <a:p>
            <a:pPr marL="971550" lvl="1" indent="-457200">
              <a:buFont typeface="+mj-lt"/>
              <a:buAutoNum type="alphaLcParenR"/>
            </a:pPr>
            <a:r>
              <a:rPr lang="nn-NO" sz="2800" noProof="0" dirty="0">
                <a:solidFill>
                  <a:schemeClr val="bg1"/>
                </a:solidFill>
                <a:effectLst/>
              </a:rPr>
              <a:t>«det heng ei svart sky over hovudet mitt som regnar ekstra berre på meg» (s. 32)</a:t>
            </a:r>
          </a:p>
          <a:p>
            <a:pPr marL="971550" lvl="1" indent="-457200">
              <a:buFont typeface="+mj-lt"/>
              <a:buAutoNum type="alphaLcParenR"/>
            </a:pPr>
            <a:r>
              <a:rPr lang="nn-NO" sz="2800" noProof="0" dirty="0">
                <a:solidFill>
                  <a:schemeClr val="bg1"/>
                </a:solidFill>
                <a:effectLst/>
              </a:rPr>
              <a:t>«det er som om skrømtet hennar følgjer etter meg» (s. 33)</a:t>
            </a:r>
          </a:p>
          <a:p>
            <a:pPr indent="-228600">
              <a:buFont typeface="Arial" panose="020B0604020202020204" pitchFamily="34" charset="0"/>
              <a:buChar char="•"/>
            </a:pPr>
            <a:endParaRPr lang="nn-NO" noProof="0" dirty="0">
              <a:solidFill>
                <a:schemeClr val="bg1"/>
              </a:solidFill>
            </a:endParaRPr>
          </a:p>
        </p:txBody>
      </p:sp>
      <p:grpSp>
        <p:nvGrpSpPr>
          <p:cNvPr id="15" name="Group 14">
            <a:extLst>
              <a:ext uri="{FF2B5EF4-FFF2-40B4-BE49-F238E27FC236}">
                <a16:creationId xmlns:a16="http://schemas.microsoft.com/office/drawing/2014/main" id="{85836128-58DE-4E5A-B27E-DFE747CA0B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1348" y="5364542"/>
            <a:ext cx="1562428" cy="1493465"/>
            <a:chOff x="3121343" y="4864099"/>
            <a:chExt cx="2085971" cy="1993901"/>
          </a:xfrm>
          <a:solidFill>
            <a:schemeClr val="bg1"/>
          </a:solidFill>
        </p:grpSpPr>
        <p:sp>
          <p:nvSpPr>
            <p:cNvPr id="16" name="Freeform: Shape 15">
              <a:extLst>
                <a:ext uri="{FF2B5EF4-FFF2-40B4-BE49-F238E27FC236}">
                  <a16:creationId xmlns:a16="http://schemas.microsoft.com/office/drawing/2014/main" id="{A92DF49A-063A-4F60-BE30-D26826492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38556" y="4981312"/>
              <a:ext cx="442726" cy="44272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 name="Freeform: Shape 16">
              <a:extLst>
                <a:ext uri="{FF2B5EF4-FFF2-40B4-BE49-F238E27FC236}">
                  <a16:creationId xmlns:a16="http://schemas.microsoft.com/office/drawing/2014/main" id="{70DCBBE0-7DEE-43ED-BEE3-ABB179CFC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8809" y="4871565"/>
              <a:ext cx="902626" cy="902626"/>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8" name="Freeform: Shape 17">
              <a:extLst>
                <a:ext uri="{FF2B5EF4-FFF2-40B4-BE49-F238E27FC236}">
                  <a16:creationId xmlns:a16="http://schemas.microsoft.com/office/drawing/2014/main" id="{539FE8DF-D1B2-4074-9BDF-C458EA012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1343" y="4864099"/>
              <a:ext cx="1152732" cy="1152732"/>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9" name="Freeform: Shape 18">
              <a:extLst>
                <a:ext uri="{FF2B5EF4-FFF2-40B4-BE49-F238E27FC236}">
                  <a16:creationId xmlns:a16="http://schemas.microsoft.com/office/drawing/2014/main" id="{61C143B5-6E24-417D-A035-65747A8E9D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52324" y="4894707"/>
              <a:ext cx="1321462" cy="1321838"/>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0" name="Freeform: Shape 19">
              <a:extLst>
                <a:ext uri="{FF2B5EF4-FFF2-40B4-BE49-F238E27FC236}">
                  <a16:creationId xmlns:a16="http://schemas.microsoft.com/office/drawing/2014/main" id="{0331ED8C-8819-4FFB-BF3C-FDA6A90D4B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15037" y="4957793"/>
              <a:ext cx="1428975" cy="1428975"/>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21" name="Freeform: Shape 20">
              <a:extLst>
                <a:ext uri="{FF2B5EF4-FFF2-40B4-BE49-F238E27FC236}">
                  <a16:creationId xmlns:a16="http://schemas.microsoft.com/office/drawing/2014/main" id="{2A39574D-5ECC-4A94-9CB6-646D90DA5A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301642" y="5044398"/>
              <a:ext cx="1490195" cy="1490195"/>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Freeform: Shape 21">
              <a:extLst>
                <a:ext uri="{FF2B5EF4-FFF2-40B4-BE49-F238E27FC236}">
                  <a16:creationId xmlns:a16="http://schemas.microsoft.com/office/drawing/2014/main" id="{6A73D6F7-977D-4026-8F68-CA63C162C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09523" y="5152279"/>
              <a:ext cx="1509607" cy="1509607"/>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3" name="Freeform: Shape 22">
              <a:extLst>
                <a:ext uri="{FF2B5EF4-FFF2-40B4-BE49-F238E27FC236}">
                  <a16:creationId xmlns:a16="http://schemas.microsoft.com/office/drawing/2014/main" id="{56348370-4FD9-4A99-BB05-944D5B0B0E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685" y="5279576"/>
              <a:ext cx="1488326" cy="1490192"/>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Freeform: Shape 23">
              <a:extLst>
                <a:ext uri="{FF2B5EF4-FFF2-40B4-BE49-F238E27FC236}">
                  <a16:creationId xmlns:a16="http://schemas.microsoft.com/office/drawing/2014/main" id="{D1146D46-43DB-4487-A191-0970511C3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83896" y="5426652"/>
              <a:ext cx="1429720" cy="1429720"/>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5" name="Freeform: Shape 24">
              <a:extLst>
                <a:ext uri="{FF2B5EF4-FFF2-40B4-BE49-F238E27FC236}">
                  <a16:creationId xmlns:a16="http://schemas.microsoft.com/office/drawing/2014/main" id="{DDA0090F-4FBF-434D-83B1-B274F83A9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01021" y="5597624"/>
              <a:ext cx="1275308" cy="1260376"/>
            </a:xfrm>
            <a:custGeom>
              <a:avLst/>
              <a:gdLst>
                <a:gd name="connsiteX0" fmla="*/ 1260376 w 1275308"/>
                <a:gd name="connsiteY0" fmla="*/ 0 h 1260376"/>
                <a:gd name="connsiteX1" fmla="*/ 1275308 w 1275308"/>
                <a:gd name="connsiteY1" fmla="*/ 52634 h 1260376"/>
                <a:gd name="connsiteX2" fmla="*/ 67566 w 1275308"/>
                <a:gd name="connsiteY2" fmla="*/ 1260376 h 1260376"/>
                <a:gd name="connsiteX3" fmla="*/ 0 w 1275308"/>
                <a:gd name="connsiteY3" fmla="*/ 1260376 h 1260376"/>
              </a:gdLst>
              <a:ahLst/>
              <a:cxnLst>
                <a:cxn ang="0">
                  <a:pos x="connsiteX0" y="connsiteY0"/>
                </a:cxn>
                <a:cxn ang="0">
                  <a:pos x="connsiteX1" y="connsiteY1"/>
                </a:cxn>
                <a:cxn ang="0">
                  <a:pos x="connsiteX2" y="connsiteY2"/>
                </a:cxn>
                <a:cxn ang="0">
                  <a:pos x="connsiteX3" y="connsiteY3"/>
                </a:cxn>
              </a:cxnLst>
              <a:rect l="l" t="t" r="r" b="b"/>
              <a:pathLst>
                <a:path w="1275308" h="1260376">
                  <a:moveTo>
                    <a:pt x="1260376" y="0"/>
                  </a:moveTo>
                  <a:cubicBezTo>
                    <a:pt x="1265977" y="17174"/>
                    <a:pt x="1270829" y="34716"/>
                    <a:pt x="1275308" y="52634"/>
                  </a:cubicBezTo>
                  <a:lnTo>
                    <a:pt x="67566" y="1260376"/>
                  </a:lnTo>
                  <a:lnTo>
                    <a:pt x="0" y="1260376"/>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6" name="Freeform: Shape 25">
              <a:extLst>
                <a:ext uri="{FF2B5EF4-FFF2-40B4-BE49-F238E27FC236}">
                  <a16:creationId xmlns:a16="http://schemas.microsoft.com/office/drawing/2014/main" id="{C8DF6032-C07A-45C6-8A4F-04EF4EDC04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41456" y="5797338"/>
              <a:ext cx="1065858" cy="1060662"/>
            </a:xfrm>
            <a:custGeom>
              <a:avLst/>
              <a:gdLst>
                <a:gd name="connsiteX0" fmla="*/ 1061006 w 1065858"/>
                <a:gd name="connsiteY0" fmla="*/ 0 h 1060662"/>
                <a:gd name="connsiteX1" fmla="*/ 1065858 w 1065858"/>
                <a:gd name="connsiteY1" fmla="*/ 62342 h 1060662"/>
                <a:gd name="connsiteX2" fmla="*/ 67196 w 1065858"/>
                <a:gd name="connsiteY2" fmla="*/ 1060662 h 1060662"/>
                <a:gd name="connsiteX3" fmla="*/ 0 w 1065858"/>
                <a:gd name="connsiteY3" fmla="*/ 1060662 h 1060662"/>
              </a:gdLst>
              <a:ahLst/>
              <a:cxnLst>
                <a:cxn ang="0">
                  <a:pos x="connsiteX0" y="connsiteY0"/>
                </a:cxn>
                <a:cxn ang="0">
                  <a:pos x="connsiteX1" y="connsiteY1"/>
                </a:cxn>
                <a:cxn ang="0">
                  <a:pos x="connsiteX2" y="connsiteY2"/>
                </a:cxn>
                <a:cxn ang="0">
                  <a:pos x="connsiteX3" y="connsiteY3"/>
                </a:cxn>
              </a:cxnLst>
              <a:rect l="l" t="t" r="r" b="b"/>
              <a:pathLst>
                <a:path w="1065858" h="1060662">
                  <a:moveTo>
                    <a:pt x="1061006" y="0"/>
                  </a:moveTo>
                  <a:cubicBezTo>
                    <a:pt x="1063248" y="20905"/>
                    <a:pt x="1064741" y="41809"/>
                    <a:pt x="1065858" y="62342"/>
                  </a:cubicBezTo>
                  <a:lnTo>
                    <a:pt x="67196" y="1060662"/>
                  </a:lnTo>
                  <a:lnTo>
                    <a:pt x="0" y="106066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7" name="Freeform: Shape 26">
              <a:extLst>
                <a:ext uri="{FF2B5EF4-FFF2-40B4-BE49-F238E27FC236}">
                  <a16:creationId xmlns:a16="http://schemas.microsoft.com/office/drawing/2014/main" id="{F5B89F44-A096-479D-AD1F-120561C282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1830" y="6039978"/>
              <a:ext cx="818022" cy="818022"/>
            </a:xfrm>
            <a:custGeom>
              <a:avLst/>
              <a:gdLst>
                <a:gd name="connsiteX0" fmla="*/ 818022 w 818022"/>
                <a:gd name="connsiteY0" fmla="*/ 0 h 818022"/>
                <a:gd name="connsiteX1" fmla="*/ 804584 w 818022"/>
                <a:gd name="connsiteY1" fmla="*/ 80632 h 818022"/>
                <a:gd name="connsiteX2" fmla="*/ 67190 w 818022"/>
                <a:gd name="connsiteY2" fmla="*/ 818022 h 818022"/>
                <a:gd name="connsiteX3" fmla="*/ 0 w 818022"/>
                <a:gd name="connsiteY3" fmla="*/ 818022 h 818022"/>
              </a:gdLst>
              <a:ahLst/>
              <a:cxnLst>
                <a:cxn ang="0">
                  <a:pos x="connsiteX0" y="connsiteY0"/>
                </a:cxn>
                <a:cxn ang="0">
                  <a:pos x="connsiteX1" y="connsiteY1"/>
                </a:cxn>
                <a:cxn ang="0">
                  <a:pos x="connsiteX2" y="connsiteY2"/>
                </a:cxn>
                <a:cxn ang="0">
                  <a:pos x="connsiteX3" y="connsiteY3"/>
                </a:cxn>
              </a:cxnLst>
              <a:rect l="l" t="t" r="r" b="b"/>
              <a:pathLst>
                <a:path w="818022" h="818022">
                  <a:moveTo>
                    <a:pt x="818022" y="0"/>
                  </a:moveTo>
                  <a:cubicBezTo>
                    <a:pt x="814660" y="27250"/>
                    <a:pt x="810180" y="53755"/>
                    <a:pt x="804584" y="80632"/>
                  </a:cubicBezTo>
                  <a:lnTo>
                    <a:pt x="67190" y="818022"/>
                  </a:lnTo>
                  <a:lnTo>
                    <a:pt x="0" y="81802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8" name="Freeform: Shape 27">
              <a:extLst>
                <a:ext uri="{FF2B5EF4-FFF2-40B4-BE49-F238E27FC236}">
                  <a16:creationId xmlns:a16="http://schemas.microsoft.com/office/drawing/2014/main" id="{25547DC8-8B87-4446-9CC9-65AF04A5F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47375" y="6390131"/>
              <a:ext cx="442354" cy="442354"/>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grpSp>
      <p:pic>
        <p:nvPicPr>
          <p:cNvPr id="6" name="Bilde 5">
            <a:extLst>
              <a:ext uri="{FF2B5EF4-FFF2-40B4-BE49-F238E27FC236}">
                <a16:creationId xmlns:a16="http://schemas.microsoft.com/office/drawing/2014/main" id="{63954B15-7F22-C632-108D-FDA59EF9C678}"/>
              </a:ext>
            </a:extLst>
          </p:cNvPr>
          <p:cNvPicPr>
            <a:picLocks noChangeAspect="1"/>
          </p:cNvPicPr>
          <p:nvPr/>
        </p:nvPicPr>
        <p:blipFill rotWithShape="1">
          <a:blip r:embed="rId2"/>
          <a:srcRect l="-96" r="-96"/>
          <a:stretch/>
        </p:blipFill>
        <p:spPr>
          <a:xfrm rot="1419371">
            <a:off x="9382398" y="315450"/>
            <a:ext cx="4180259" cy="3499393"/>
          </a:xfrm>
          <a:prstGeom prst="chord">
            <a:avLst/>
          </a:prstGeom>
        </p:spPr>
      </p:pic>
    </p:spTree>
    <p:extLst>
      <p:ext uri="{BB962C8B-B14F-4D97-AF65-F5344CB8AC3E}">
        <p14:creationId xmlns:p14="http://schemas.microsoft.com/office/powerpoint/2010/main" val="250032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7" name="Graphic 38">
            <a:extLst>
              <a:ext uri="{FF2B5EF4-FFF2-40B4-BE49-F238E27FC236}">
                <a16:creationId xmlns:a16="http://schemas.microsoft.com/office/drawing/2014/main" id="{1E8369D0-2C3B-4E27-AC6C-A246AC28CD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48" name="Freeform: Shape 47">
              <a:extLst>
                <a:ext uri="{FF2B5EF4-FFF2-40B4-BE49-F238E27FC236}">
                  <a16:creationId xmlns:a16="http://schemas.microsoft.com/office/drawing/2014/main" id="{A3D5586F-4573-4C57-9793-1EBFDC8963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49" name="Freeform: Shape 48">
              <a:extLst>
                <a:ext uri="{FF2B5EF4-FFF2-40B4-BE49-F238E27FC236}">
                  <a16:creationId xmlns:a16="http://schemas.microsoft.com/office/drawing/2014/main" id="{5EED35EF-93A0-4921-941C-ECC67AE2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grpSp>
        <p:nvGrpSpPr>
          <p:cNvPr id="51" name="Graphic 4">
            <a:extLst>
              <a:ext uri="{FF2B5EF4-FFF2-40B4-BE49-F238E27FC236}">
                <a16:creationId xmlns:a16="http://schemas.microsoft.com/office/drawing/2014/main" id="{C6F74901-2A71-43C3-837C-27CCD6B6D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37426" y="2203010"/>
            <a:ext cx="975169" cy="975171"/>
            <a:chOff x="5829300" y="3162300"/>
            <a:chExt cx="532256" cy="532257"/>
          </a:xfrm>
          <a:solidFill>
            <a:schemeClr val="bg1"/>
          </a:solidFill>
        </p:grpSpPr>
        <p:sp>
          <p:nvSpPr>
            <p:cNvPr id="52" name="Freeform: Shape 51">
              <a:extLst>
                <a:ext uri="{FF2B5EF4-FFF2-40B4-BE49-F238E27FC236}">
                  <a16:creationId xmlns:a16="http://schemas.microsoft.com/office/drawing/2014/main" id="{A92DF49A-063A-4F60-BE30-D26826492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70DCBBE0-7DEE-43ED-BEE3-ABB179CFC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539FE8DF-D1B2-4074-9BDF-C458EA012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61C143B5-6E24-417D-A035-65747A8E9D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0331ED8C-8819-4FFB-BF3C-FDA6A90D4B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2A39574D-5ECC-4A94-9CB6-646D90DA5A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6A73D6F7-977D-4026-8F68-CA63C162C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56348370-4FD9-4A99-BB05-944D5B0B0E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D1146D46-43DB-4487-A191-0970511C3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517B7142-9D64-4D34-B23C-9471326AD6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E8EB71CD-AB26-440E-A0D5-E1081DB55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34423BD2-7458-4680-AF49-5013C9D30E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25547DC8-8B87-4446-9CC9-65AF04A5F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sp>
        <p:nvSpPr>
          <p:cNvPr id="66" name="Oval 65">
            <a:extLst>
              <a:ext uri="{FF2B5EF4-FFF2-40B4-BE49-F238E27FC236}">
                <a16:creationId xmlns:a16="http://schemas.microsoft.com/office/drawing/2014/main" id="{EC11F68A-CC71-4196-BBF3-20CDCD75D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9502"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68" name="Oval 67">
            <a:extLst>
              <a:ext uri="{FF2B5EF4-FFF2-40B4-BE49-F238E27FC236}">
                <a16:creationId xmlns:a16="http://schemas.microsoft.com/office/drawing/2014/main" id="{085F9950-F10E-4E64-962B-F7034578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9502" y="4752208"/>
            <a:ext cx="365021" cy="36502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 name="Plassholder for tekst 3">
            <a:extLst>
              <a:ext uri="{FF2B5EF4-FFF2-40B4-BE49-F238E27FC236}">
                <a16:creationId xmlns:a16="http://schemas.microsoft.com/office/drawing/2014/main" id="{9EB24EF3-687F-B079-E89F-E669385F223C}"/>
              </a:ext>
            </a:extLst>
          </p:cNvPr>
          <p:cNvSpPr>
            <a:spLocks noGrp="1"/>
          </p:cNvSpPr>
          <p:nvPr>
            <p:ph type="body" sz="half" idx="2"/>
          </p:nvPr>
        </p:nvSpPr>
        <p:spPr>
          <a:xfrm>
            <a:off x="6052592" y="694268"/>
            <a:ext cx="5399449" cy="4787916"/>
          </a:xfrm>
        </p:spPr>
        <p:txBody>
          <a:bodyPr vert="horz" lIns="91440" tIns="45720" rIns="91440" bIns="45720" rtlCol="0">
            <a:normAutofit fontScale="92500"/>
          </a:bodyPr>
          <a:lstStyle/>
          <a:p>
            <a:pPr marL="571500" lvl="0" indent="-342900">
              <a:buFont typeface="+mj-lt"/>
              <a:buAutoNum type="arabicPeriod" startAt="4"/>
            </a:pPr>
            <a:r>
              <a:rPr lang="nn-NO" sz="2400" noProof="0" dirty="0">
                <a:solidFill>
                  <a:schemeClr val="bg1"/>
                </a:solidFill>
              </a:rPr>
              <a:t>I </a:t>
            </a:r>
            <a:r>
              <a:rPr lang="nn-NO" sz="2400" noProof="0" dirty="0">
                <a:solidFill>
                  <a:schemeClr val="bg1"/>
                </a:solidFill>
                <a:effectLst/>
              </a:rPr>
              <a:t>kapittelet du har lese, er der nokre personar som er ganske passive. Kva tenkjer du om Jana, Aleksandra og Miriam i dette kapittelet? Trur du dei er akkurat som Aurora?</a:t>
            </a:r>
            <a:endParaRPr lang="nn-NO" sz="2400" noProof="0" dirty="0">
              <a:solidFill>
                <a:schemeClr val="bg1"/>
              </a:solidFill>
            </a:endParaRPr>
          </a:p>
          <a:p>
            <a:pPr marL="571500" lvl="0" indent="-342900">
              <a:buFont typeface="+mj-lt"/>
              <a:buAutoNum type="arabicPeriod" startAt="4"/>
            </a:pPr>
            <a:r>
              <a:rPr lang="nn-NO" sz="2400" noProof="0" dirty="0">
                <a:solidFill>
                  <a:schemeClr val="bg1"/>
                </a:solidFill>
                <a:effectLst/>
              </a:rPr>
              <a:t>Som lesar får me lese både tankane til Vida og det ho faktisk seier.</a:t>
            </a:r>
            <a:endParaRPr lang="nn-NO" sz="2400" noProof="0" dirty="0">
              <a:solidFill>
                <a:schemeClr val="bg1"/>
              </a:solidFill>
            </a:endParaRPr>
          </a:p>
          <a:p>
            <a:pPr marL="914400" lvl="1" indent="-342900">
              <a:buFont typeface="+mj-lt"/>
              <a:buAutoNum type="alphaLcParenR"/>
            </a:pPr>
            <a:r>
              <a:rPr lang="nn-NO" sz="2400" noProof="0" dirty="0">
                <a:solidFill>
                  <a:schemeClr val="bg1"/>
                </a:solidFill>
                <a:effectLst/>
              </a:rPr>
              <a:t>Korleis er skilnaden mellom det Vida tenkjer, og det Vida seier?</a:t>
            </a:r>
          </a:p>
          <a:p>
            <a:pPr marL="914400" lvl="1" indent="-342900">
              <a:buFont typeface="+mj-lt"/>
              <a:buAutoNum type="alphaLcParenR"/>
            </a:pPr>
            <a:r>
              <a:rPr lang="nn-NO" sz="2400" noProof="0" dirty="0">
                <a:solidFill>
                  <a:schemeClr val="bg1"/>
                </a:solidFill>
                <a:effectLst/>
              </a:rPr>
              <a:t>Har du opplevd å mangle språk til å seie det du verkeleg tenkjer? Korleis er det?</a:t>
            </a:r>
            <a:endParaRPr lang="nn-NO" sz="2400" noProof="0" dirty="0">
              <a:solidFill>
                <a:schemeClr val="bg1"/>
              </a:solidFill>
            </a:endParaRPr>
          </a:p>
          <a:p>
            <a:pPr marL="914400" lvl="1" indent="-342900">
              <a:buFont typeface="+mj-lt"/>
              <a:buAutoNum type="alphaLcParenR"/>
            </a:pPr>
            <a:r>
              <a:rPr lang="nn-NO" sz="2400" noProof="0" dirty="0">
                <a:solidFill>
                  <a:schemeClr val="bg1"/>
                </a:solidFill>
                <a:effectLst/>
              </a:rPr>
              <a:t>Kan du tenke deg andre som kan kjenne seg att i situasjonen til Vida?</a:t>
            </a:r>
          </a:p>
          <a:p>
            <a:pPr indent="-228600">
              <a:buFont typeface="Arial" panose="020B0604020202020204" pitchFamily="34" charset="0"/>
              <a:buChar char="•"/>
            </a:pPr>
            <a:endParaRPr lang="nn-NO" noProof="0" dirty="0">
              <a:solidFill>
                <a:schemeClr val="bg1"/>
              </a:solidFill>
            </a:endParaRPr>
          </a:p>
        </p:txBody>
      </p:sp>
      <p:pic>
        <p:nvPicPr>
          <p:cNvPr id="7" name="Bilde 6">
            <a:extLst>
              <a:ext uri="{FF2B5EF4-FFF2-40B4-BE49-F238E27FC236}">
                <a16:creationId xmlns:a16="http://schemas.microsoft.com/office/drawing/2014/main" id="{49D08FE7-FE21-FD8C-EE23-8F88221E24A6}"/>
              </a:ext>
            </a:extLst>
          </p:cNvPr>
          <p:cNvPicPr>
            <a:picLocks noChangeAspect="1"/>
          </p:cNvPicPr>
          <p:nvPr/>
        </p:nvPicPr>
        <p:blipFill>
          <a:blip r:embed="rId2"/>
          <a:stretch>
            <a:fillRect/>
          </a:stretch>
        </p:blipFill>
        <p:spPr>
          <a:xfrm>
            <a:off x="1348322" y="610835"/>
            <a:ext cx="3389616" cy="4954782"/>
          </a:xfrm>
          <a:prstGeom prst="rect">
            <a:avLst/>
          </a:prstGeom>
        </p:spPr>
      </p:pic>
    </p:spTree>
    <p:extLst>
      <p:ext uri="{BB962C8B-B14F-4D97-AF65-F5344CB8AC3E}">
        <p14:creationId xmlns:p14="http://schemas.microsoft.com/office/powerpoint/2010/main" val="2408275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Freeform: Shape 38">
            <a:extLst>
              <a:ext uri="{FF2B5EF4-FFF2-40B4-BE49-F238E27FC236}">
                <a16:creationId xmlns:a16="http://schemas.microsoft.com/office/drawing/2014/main" id="{F98F79A4-A6C7-4101-B1E9-27E05CB7CF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3871489"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41" name="Freeform: Shape 40">
            <a:extLst>
              <a:ext uri="{FF2B5EF4-FFF2-40B4-BE49-F238E27FC236}">
                <a16:creationId xmlns:a16="http://schemas.microsoft.com/office/drawing/2014/main" id="{31CE7A08-2184-4B99-ABC0-B40CD1D3F2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871489"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2">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2" name="Tittel 1">
            <a:extLst>
              <a:ext uri="{FF2B5EF4-FFF2-40B4-BE49-F238E27FC236}">
                <a16:creationId xmlns:a16="http://schemas.microsoft.com/office/drawing/2014/main" id="{022E9065-6C3C-B901-3921-8C33730F9386}"/>
              </a:ext>
            </a:extLst>
          </p:cNvPr>
          <p:cNvSpPr>
            <a:spLocks noGrp="1"/>
          </p:cNvSpPr>
          <p:nvPr>
            <p:ph type="title"/>
          </p:nvPr>
        </p:nvSpPr>
        <p:spPr>
          <a:xfrm>
            <a:off x="4502561" y="967525"/>
            <a:ext cx="3826286" cy="951768"/>
          </a:xfrm>
        </p:spPr>
        <p:txBody>
          <a:bodyPr vert="horz" lIns="91440" tIns="45720" rIns="91440" bIns="45720" rtlCol="0" anchor="ctr">
            <a:normAutofit/>
          </a:bodyPr>
          <a:lstStyle/>
          <a:p>
            <a:r>
              <a:rPr lang="nn-NO" sz="4400" b="1" kern="1200" noProof="0" dirty="0">
                <a:solidFill>
                  <a:srgbClr val="B0F1B7"/>
                </a:solidFill>
                <a:latin typeface="+mj-lt"/>
                <a:ea typeface="+mj-ea"/>
                <a:cs typeface="+mj-cs"/>
              </a:rPr>
              <a:t>Skriv til Vida</a:t>
            </a:r>
          </a:p>
        </p:txBody>
      </p:sp>
      <p:sp>
        <p:nvSpPr>
          <p:cNvPr id="43" name="Freeform: Shape 42">
            <a:extLst>
              <a:ext uri="{FF2B5EF4-FFF2-40B4-BE49-F238E27FC236}">
                <a16:creationId xmlns:a16="http://schemas.microsoft.com/office/drawing/2014/main" id="{79AFCB35-9C04-4524-A0B1-57FF6865D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7955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45" name="Freeform: Shape 44">
            <a:extLst>
              <a:ext uri="{FF2B5EF4-FFF2-40B4-BE49-F238E27FC236}">
                <a16:creationId xmlns:a16="http://schemas.microsoft.com/office/drawing/2014/main" id="{D11AD2AD-0BA0-4DD3-8EEA-84686A0E71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192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47" name="Freeform: Shape 46">
            <a:extLst>
              <a:ext uri="{FF2B5EF4-FFF2-40B4-BE49-F238E27FC236}">
                <a16:creationId xmlns:a16="http://schemas.microsoft.com/office/drawing/2014/main" id="{9E5C5460-229E-46C8-A712-CC3179854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00654" y="4275786"/>
            <a:ext cx="2691346"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9" name="Freeform: Shape 48">
            <a:extLst>
              <a:ext uri="{FF2B5EF4-FFF2-40B4-BE49-F238E27FC236}">
                <a16:creationId xmlns:a16="http://schemas.microsoft.com/office/drawing/2014/main" id="{2552FC29-9118-466F-940E-80C84EFDF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00654" y="4275786"/>
            <a:ext cx="2691346"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6">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 name="Plassholder for tekst 3">
            <a:extLst>
              <a:ext uri="{FF2B5EF4-FFF2-40B4-BE49-F238E27FC236}">
                <a16:creationId xmlns:a16="http://schemas.microsoft.com/office/drawing/2014/main" id="{9C7811F4-F73F-E819-665D-F4B7180BB8C8}"/>
              </a:ext>
            </a:extLst>
          </p:cNvPr>
          <p:cNvSpPr>
            <a:spLocks noGrp="1"/>
          </p:cNvSpPr>
          <p:nvPr>
            <p:ph type="body" sz="half" idx="2"/>
          </p:nvPr>
        </p:nvSpPr>
        <p:spPr>
          <a:xfrm>
            <a:off x="4502561" y="2105415"/>
            <a:ext cx="5217173" cy="4351338"/>
          </a:xfrm>
        </p:spPr>
        <p:txBody>
          <a:bodyPr vert="horz" lIns="91440" tIns="45720" rIns="91440" bIns="45720" rtlCol="0">
            <a:normAutofit/>
          </a:bodyPr>
          <a:lstStyle/>
          <a:p>
            <a:r>
              <a:rPr lang="nn-NO" sz="2400" noProof="0" dirty="0">
                <a:solidFill>
                  <a:schemeClr val="bg1"/>
                </a:solidFill>
              </a:rPr>
              <a:t>No skal du vere Siri, bestevennen til Vida. Etter denne dagen treng Vida nokre trøystande ord. Skriv ein tekst til Vida der du seier noko om det som har hendt, og kan trøyste henne. Har du nokon gode råd til Vida? </a:t>
            </a:r>
          </a:p>
          <a:p>
            <a:r>
              <a:rPr lang="nn-NO" sz="2400" noProof="0" dirty="0">
                <a:solidFill>
                  <a:schemeClr val="bg1"/>
                </a:solidFill>
              </a:rPr>
              <a:t>NB! Du skal ikkje snakke stygt om Ole Kristian, Aurora og dei andre i forteljinga.</a:t>
            </a:r>
          </a:p>
          <a:p>
            <a:pPr indent="-228600">
              <a:buFont typeface="Arial" panose="020B0604020202020204" pitchFamily="34" charset="0"/>
              <a:buChar char="•"/>
            </a:pPr>
            <a:endParaRPr lang="nn-NO" noProof="0" dirty="0">
              <a:solidFill>
                <a:schemeClr val="bg1"/>
              </a:solidFill>
            </a:endParaRPr>
          </a:p>
        </p:txBody>
      </p:sp>
      <p:grpSp>
        <p:nvGrpSpPr>
          <p:cNvPr id="51" name="Graphic 185">
            <a:extLst>
              <a:ext uri="{FF2B5EF4-FFF2-40B4-BE49-F238E27FC236}">
                <a16:creationId xmlns:a16="http://schemas.microsoft.com/office/drawing/2014/main" id="{0C156BF8-7FF7-440F-BE2B-417DFFE8BF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52" name="Freeform: Shape 51">
              <a:extLst>
                <a:ext uri="{FF2B5EF4-FFF2-40B4-BE49-F238E27FC236}">
                  <a16:creationId xmlns:a16="http://schemas.microsoft.com/office/drawing/2014/main" id="{B7067280-C3E7-4DF6-A345-B9FEF6EF8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A78365A8-666B-4417-9D3C-554E6E6B2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E71CAAFA-0A31-4308-AB9F-B1C84ABDF9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96AB1D25-144D-4BB4-A45C-60B8A094F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069F0FB4-779A-48FC-AC33-784F177C9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956807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1" name="Rectangle 380">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567220C8-155F-1980-6B60-D5CA0E40EDC0}"/>
              </a:ext>
            </a:extLst>
          </p:cNvPr>
          <p:cNvSpPr>
            <a:spLocks noGrp="1"/>
          </p:cNvSpPr>
          <p:nvPr>
            <p:ph type="title"/>
          </p:nvPr>
        </p:nvSpPr>
        <p:spPr>
          <a:xfrm>
            <a:off x="751494" y="246423"/>
            <a:ext cx="4030132" cy="1130721"/>
          </a:xfrm>
        </p:spPr>
        <p:txBody>
          <a:bodyPr vert="horz" lIns="91440" tIns="45720" rIns="91440" bIns="45720" rtlCol="0" anchor="ctr">
            <a:normAutofit/>
          </a:bodyPr>
          <a:lstStyle/>
          <a:p>
            <a:pPr algn="ctr"/>
            <a:r>
              <a:rPr lang="nn-NO" sz="4400" b="1" kern="1200" noProof="0" dirty="0">
                <a:solidFill>
                  <a:srgbClr val="B0F1B7"/>
                </a:solidFill>
                <a:effectLst/>
                <a:latin typeface="+mj-lt"/>
                <a:ea typeface="+mj-ea"/>
                <a:cs typeface="+mj-cs"/>
              </a:rPr>
              <a:t>Lag manga!</a:t>
            </a:r>
            <a:endParaRPr lang="nn-NO" sz="4400" kern="1200" noProof="0" dirty="0">
              <a:solidFill>
                <a:srgbClr val="B0F1B7"/>
              </a:solidFill>
              <a:latin typeface="+mj-lt"/>
              <a:ea typeface="+mj-ea"/>
              <a:cs typeface="+mj-cs"/>
            </a:endParaRPr>
          </a:p>
        </p:txBody>
      </p:sp>
      <p:sp>
        <p:nvSpPr>
          <p:cNvPr id="383" name="Freeform: Shape 382">
            <a:extLst>
              <a:ext uri="{FF2B5EF4-FFF2-40B4-BE49-F238E27FC236}">
                <a16:creationId xmlns:a16="http://schemas.microsoft.com/office/drawing/2014/main" id="{D0A98BBA-D3EA-45DC-B8A1-9C61397D4C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5862"/>
            <a:ext cx="1170294" cy="274629"/>
          </a:xfrm>
          <a:custGeom>
            <a:avLst/>
            <a:gdLst>
              <a:gd name="connsiteX0" fmla="*/ 453342 w 1170294"/>
              <a:gd name="connsiteY0" fmla="*/ 0 h 274629"/>
              <a:gd name="connsiteX1" fmla="*/ 689085 w 1170294"/>
              <a:gd name="connsiteY1" fmla="*/ 235744 h 274629"/>
              <a:gd name="connsiteX2" fmla="*/ 924829 w 1170294"/>
              <a:gd name="connsiteY2" fmla="*/ 0 h 274629"/>
              <a:gd name="connsiteX3" fmla="*/ 1170294 w 1170294"/>
              <a:gd name="connsiteY3" fmla="*/ 24546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577 h 274629"/>
              <a:gd name="connsiteX11" fmla="*/ 215168 w 1170294"/>
              <a:gd name="connsiteY11" fmla="*/ 23574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5744"/>
                </a:lnTo>
                <a:lnTo>
                  <a:pt x="924829" y="0"/>
                </a:lnTo>
                <a:lnTo>
                  <a:pt x="1170294" y="245465"/>
                </a:lnTo>
                <a:lnTo>
                  <a:pt x="1153282" y="264908"/>
                </a:lnTo>
                <a:lnTo>
                  <a:pt x="924829" y="38885"/>
                </a:lnTo>
                <a:lnTo>
                  <a:pt x="689085" y="274629"/>
                </a:lnTo>
                <a:lnTo>
                  <a:pt x="453342" y="38885"/>
                </a:lnTo>
                <a:lnTo>
                  <a:pt x="215168" y="274629"/>
                </a:lnTo>
                <a:lnTo>
                  <a:pt x="0" y="59462"/>
                </a:lnTo>
                <a:lnTo>
                  <a:pt x="0" y="20577"/>
                </a:lnTo>
                <a:lnTo>
                  <a:pt x="215168" y="235744"/>
                </a:lnTo>
                <a:close/>
              </a:path>
            </a:pathLst>
          </a:cu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385" name="Freeform: Shape 384">
            <a:extLst>
              <a:ext uri="{FF2B5EF4-FFF2-40B4-BE49-F238E27FC236}">
                <a16:creationId xmlns:a16="http://schemas.microsoft.com/office/drawing/2014/main" id="{2E4C95AB-2BD7-4E38-BDD5-1E41F3A9B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90894"/>
            <a:ext cx="1170294" cy="274629"/>
          </a:xfrm>
          <a:custGeom>
            <a:avLst/>
            <a:gdLst>
              <a:gd name="connsiteX0" fmla="*/ 453342 w 1170294"/>
              <a:gd name="connsiteY0" fmla="*/ 0 h 274629"/>
              <a:gd name="connsiteX1" fmla="*/ 689085 w 1170294"/>
              <a:gd name="connsiteY1" fmla="*/ 238174 h 274629"/>
              <a:gd name="connsiteX2" fmla="*/ 924829 w 1170294"/>
              <a:gd name="connsiteY2" fmla="*/ 0 h 274629"/>
              <a:gd name="connsiteX3" fmla="*/ 1170294 w 1170294"/>
              <a:gd name="connsiteY3" fmla="*/ 24789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789 h 274629"/>
              <a:gd name="connsiteX11" fmla="*/ 215168 w 1170294"/>
              <a:gd name="connsiteY11" fmla="*/ 23817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8174"/>
                </a:lnTo>
                <a:lnTo>
                  <a:pt x="924829" y="0"/>
                </a:lnTo>
                <a:lnTo>
                  <a:pt x="1170294" y="247895"/>
                </a:lnTo>
                <a:lnTo>
                  <a:pt x="1153282" y="264908"/>
                </a:lnTo>
                <a:lnTo>
                  <a:pt x="924829" y="38885"/>
                </a:lnTo>
                <a:lnTo>
                  <a:pt x="689085" y="274629"/>
                </a:lnTo>
                <a:lnTo>
                  <a:pt x="453342" y="38885"/>
                </a:lnTo>
                <a:lnTo>
                  <a:pt x="215168" y="274629"/>
                </a:lnTo>
                <a:lnTo>
                  <a:pt x="0" y="59462"/>
                </a:lnTo>
                <a:lnTo>
                  <a:pt x="0" y="20789"/>
                </a:lnTo>
                <a:lnTo>
                  <a:pt x="215168" y="238174"/>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lassholder for tekst 3">
            <a:extLst>
              <a:ext uri="{FF2B5EF4-FFF2-40B4-BE49-F238E27FC236}">
                <a16:creationId xmlns:a16="http://schemas.microsoft.com/office/drawing/2014/main" id="{7887BFAD-6717-7054-CCA6-41CA31614908}"/>
              </a:ext>
            </a:extLst>
          </p:cNvPr>
          <p:cNvSpPr>
            <a:spLocks noGrp="1"/>
          </p:cNvSpPr>
          <p:nvPr>
            <p:ph type="body" sz="half" idx="2"/>
          </p:nvPr>
        </p:nvSpPr>
        <p:spPr>
          <a:xfrm>
            <a:off x="1170294" y="1527652"/>
            <a:ext cx="9792584" cy="4074691"/>
          </a:xfrm>
        </p:spPr>
        <p:txBody>
          <a:bodyPr vert="horz" lIns="91440" tIns="45720" rIns="91440" bIns="45720" rtlCol="0">
            <a:normAutofit/>
          </a:bodyPr>
          <a:lstStyle/>
          <a:p>
            <a:pPr>
              <a:spcAft>
                <a:spcPts val="1200"/>
              </a:spcAft>
            </a:pPr>
            <a:r>
              <a:rPr lang="nn-NO" sz="2400" noProof="0" dirty="0">
                <a:solidFill>
                  <a:schemeClr val="bg1"/>
                </a:solidFill>
                <a:effectLst/>
              </a:rPr>
              <a:t>Vida likar manga. Lag teikneserie av situasjonen der Ole Kristian prøver å erte Viktor (frå nedst side 26 til stjerne side 28). </a:t>
            </a:r>
          </a:p>
          <a:p>
            <a:pPr>
              <a:spcAft>
                <a:spcPts val="1200"/>
              </a:spcAft>
            </a:pPr>
            <a:r>
              <a:rPr lang="nn-NO" sz="2400" noProof="0" dirty="0">
                <a:solidFill>
                  <a:schemeClr val="bg1"/>
                </a:solidFill>
                <a:effectLst/>
              </a:rPr>
              <a:t>Du kan anten nytte </a:t>
            </a:r>
            <a:r>
              <a:rPr lang="nn-NO" sz="2400" u="sng" noProof="0" dirty="0">
                <a:solidFill>
                  <a:schemeClr val="bg1"/>
                </a:solidFill>
                <a:effectLst/>
                <a:hlinkClick r:id="rId2"/>
              </a:rPr>
              <a:t>teikneseriemalane du finn på denne sida</a:t>
            </a:r>
            <a:r>
              <a:rPr lang="nn-NO" sz="2400" noProof="0" dirty="0">
                <a:solidFill>
                  <a:schemeClr val="bg1"/>
                </a:solidFill>
                <a:effectLst/>
              </a:rPr>
              <a:t>, eller arbeide digitalt i eit program som skulen har tilgang til (til dømes </a:t>
            </a:r>
            <a:r>
              <a:rPr lang="nn-NO" sz="2400" noProof="0" dirty="0" err="1">
                <a:solidFill>
                  <a:schemeClr val="bg1"/>
                </a:solidFill>
                <a:effectLst/>
              </a:rPr>
              <a:t>Creaza</a:t>
            </a:r>
            <a:r>
              <a:rPr lang="nn-NO" sz="2400" noProof="0" dirty="0">
                <a:solidFill>
                  <a:schemeClr val="bg1"/>
                </a:solidFill>
                <a:effectLst/>
              </a:rPr>
              <a:t>, </a:t>
            </a:r>
            <a:r>
              <a:rPr lang="nn-NO" sz="2400" noProof="0" dirty="0" err="1">
                <a:solidFill>
                  <a:schemeClr val="bg1"/>
                </a:solidFill>
                <a:effectLst/>
              </a:rPr>
              <a:t>Canva</a:t>
            </a:r>
            <a:r>
              <a:rPr lang="nn-NO" sz="2400" noProof="0" dirty="0">
                <a:solidFill>
                  <a:schemeClr val="bg1"/>
                </a:solidFill>
                <a:effectLst/>
              </a:rPr>
              <a:t>, Book </a:t>
            </a:r>
            <a:r>
              <a:rPr lang="nn-NO" sz="2400" noProof="0" dirty="0" err="1">
                <a:solidFill>
                  <a:schemeClr val="bg1"/>
                </a:solidFill>
                <a:effectLst/>
              </a:rPr>
              <a:t>Creator</a:t>
            </a:r>
            <a:r>
              <a:rPr lang="nn-NO" sz="2400" noProof="0" dirty="0">
                <a:solidFill>
                  <a:schemeClr val="bg1"/>
                </a:solidFill>
                <a:effectLst/>
              </a:rPr>
              <a:t>, eller ved å bruke malen «Manga-</a:t>
            </a:r>
            <a:r>
              <a:rPr lang="nn-NO" sz="2400" noProof="0" dirty="0" err="1">
                <a:solidFill>
                  <a:schemeClr val="bg1"/>
                </a:solidFill>
                <a:effectLst/>
              </a:rPr>
              <a:t>tegneserieskaper</a:t>
            </a:r>
            <a:r>
              <a:rPr lang="nn-NO" sz="2400" noProof="0" dirty="0">
                <a:solidFill>
                  <a:schemeClr val="bg1"/>
                </a:solidFill>
                <a:effectLst/>
              </a:rPr>
              <a:t>» i </a:t>
            </a:r>
            <a:r>
              <a:rPr lang="nn-NO" sz="2400" noProof="0" dirty="0" err="1">
                <a:solidFill>
                  <a:schemeClr val="bg1"/>
                </a:solidFill>
                <a:effectLst/>
              </a:rPr>
              <a:t>Powerpoint</a:t>
            </a:r>
            <a:r>
              <a:rPr lang="nn-NO" sz="2400" noProof="0" dirty="0">
                <a:solidFill>
                  <a:schemeClr val="bg1"/>
                </a:solidFill>
                <a:effectLst/>
              </a:rPr>
              <a:t>). Teikneserien skal vere på berre ei A4-side.</a:t>
            </a:r>
          </a:p>
          <a:p>
            <a:pPr>
              <a:spcAft>
                <a:spcPts val="1200"/>
              </a:spcAft>
            </a:pPr>
            <a:r>
              <a:rPr lang="nn-NO" sz="2400" noProof="0" dirty="0">
                <a:solidFill>
                  <a:schemeClr val="bg1"/>
                </a:solidFill>
                <a:effectLst/>
              </a:rPr>
              <a:t>Du treng ikkje få </a:t>
            </a:r>
            <a:r>
              <a:rPr lang="nn-NO" sz="2400" noProof="0">
                <a:solidFill>
                  <a:schemeClr val="bg1"/>
                </a:solidFill>
                <a:effectLst/>
              </a:rPr>
              <a:t>med alt </a:t>
            </a:r>
            <a:r>
              <a:rPr lang="nn-NO" sz="2400" noProof="0" dirty="0">
                <a:solidFill>
                  <a:schemeClr val="bg1"/>
                </a:solidFill>
                <a:effectLst/>
              </a:rPr>
              <a:t>som skjer og vert sagt i utdraget. Sjå om du kan bruke bakgrunnsfargar på ein måte som får fram stemninga i det som skjer. Hugs å veksle mellom ulike utsnitt og perspektiv.</a:t>
            </a:r>
          </a:p>
        </p:txBody>
      </p:sp>
      <p:grpSp>
        <p:nvGrpSpPr>
          <p:cNvPr id="387" name="Group 386">
            <a:extLst>
              <a:ext uri="{FF2B5EF4-FFF2-40B4-BE49-F238E27FC236}">
                <a16:creationId xmlns:a16="http://schemas.microsoft.com/office/drawing/2014/main" id="{85836128-58DE-4E5A-B27E-DFE747CA0B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1348" y="5364542"/>
            <a:ext cx="1562428" cy="1493465"/>
            <a:chOff x="3121343" y="4864099"/>
            <a:chExt cx="2085971" cy="1993901"/>
          </a:xfrm>
          <a:solidFill>
            <a:schemeClr val="bg1"/>
          </a:solidFill>
        </p:grpSpPr>
        <p:sp>
          <p:nvSpPr>
            <p:cNvPr id="388" name="Freeform: Shape 387">
              <a:extLst>
                <a:ext uri="{FF2B5EF4-FFF2-40B4-BE49-F238E27FC236}">
                  <a16:creationId xmlns:a16="http://schemas.microsoft.com/office/drawing/2014/main" id="{A92DF49A-063A-4F60-BE30-D26826492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38556" y="4981312"/>
              <a:ext cx="442726" cy="44272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89" name="Freeform: Shape 388">
              <a:extLst>
                <a:ext uri="{FF2B5EF4-FFF2-40B4-BE49-F238E27FC236}">
                  <a16:creationId xmlns:a16="http://schemas.microsoft.com/office/drawing/2014/main" id="{70DCBBE0-7DEE-43ED-BEE3-ABB179CFC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8809" y="4871565"/>
              <a:ext cx="902626" cy="902626"/>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0" name="Freeform: Shape 389">
              <a:extLst>
                <a:ext uri="{FF2B5EF4-FFF2-40B4-BE49-F238E27FC236}">
                  <a16:creationId xmlns:a16="http://schemas.microsoft.com/office/drawing/2014/main" id="{539FE8DF-D1B2-4074-9BDF-C458EA012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1343" y="4864099"/>
              <a:ext cx="1152732" cy="1152732"/>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1" name="Freeform: Shape 390">
              <a:extLst>
                <a:ext uri="{FF2B5EF4-FFF2-40B4-BE49-F238E27FC236}">
                  <a16:creationId xmlns:a16="http://schemas.microsoft.com/office/drawing/2014/main" id="{61C143B5-6E24-417D-A035-65747A8E9D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52324" y="4894707"/>
              <a:ext cx="1321462" cy="1321838"/>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2" name="Freeform: Shape 391">
              <a:extLst>
                <a:ext uri="{FF2B5EF4-FFF2-40B4-BE49-F238E27FC236}">
                  <a16:creationId xmlns:a16="http://schemas.microsoft.com/office/drawing/2014/main" id="{0331ED8C-8819-4FFB-BF3C-FDA6A90D4B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15037" y="4957793"/>
              <a:ext cx="1428975" cy="1428975"/>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393" name="Freeform: Shape 392">
              <a:extLst>
                <a:ext uri="{FF2B5EF4-FFF2-40B4-BE49-F238E27FC236}">
                  <a16:creationId xmlns:a16="http://schemas.microsoft.com/office/drawing/2014/main" id="{2A39574D-5ECC-4A94-9CB6-646D90DA5A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301642" y="5044398"/>
              <a:ext cx="1490195" cy="1490195"/>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4" name="Freeform: Shape 393">
              <a:extLst>
                <a:ext uri="{FF2B5EF4-FFF2-40B4-BE49-F238E27FC236}">
                  <a16:creationId xmlns:a16="http://schemas.microsoft.com/office/drawing/2014/main" id="{6A73D6F7-977D-4026-8F68-CA63C162C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09523" y="5152279"/>
              <a:ext cx="1509607" cy="1509607"/>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5" name="Freeform: Shape 394">
              <a:extLst>
                <a:ext uri="{FF2B5EF4-FFF2-40B4-BE49-F238E27FC236}">
                  <a16:creationId xmlns:a16="http://schemas.microsoft.com/office/drawing/2014/main" id="{56348370-4FD9-4A99-BB05-944D5B0B0E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685" y="5279576"/>
              <a:ext cx="1488326" cy="1490192"/>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6" name="Freeform: Shape 395">
              <a:extLst>
                <a:ext uri="{FF2B5EF4-FFF2-40B4-BE49-F238E27FC236}">
                  <a16:creationId xmlns:a16="http://schemas.microsoft.com/office/drawing/2014/main" id="{D1146D46-43DB-4487-A191-0970511C3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83896" y="5426652"/>
              <a:ext cx="1429720" cy="1429720"/>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7" name="Freeform: Shape 396">
              <a:extLst>
                <a:ext uri="{FF2B5EF4-FFF2-40B4-BE49-F238E27FC236}">
                  <a16:creationId xmlns:a16="http://schemas.microsoft.com/office/drawing/2014/main" id="{DDA0090F-4FBF-434D-83B1-B274F83A9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01021" y="5597624"/>
              <a:ext cx="1275308" cy="1260376"/>
            </a:xfrm>
            <a:custGeom>
              <a:avLst/>
              <a:gdLst>
                <a:gd name="connsiteX0" fmla="*/ 1260376 w 1275308"/>
                <a:gd name="connsiteY0" fmla="*/ 0 h 1260376"/>
                <a:gd name="connsiteX1" fmla="*/ 1275308 w 1275308"/>
                <a:gd name="connsiteY1" fmla="*/ 52634 h 1260376"/>
                <a:gd name="connsiteX2" fmla="*/ 67566 w 1275308"/>
                <a:gd name="connsiteY2" fmla="*/ 1260376 h 1260376"/>
                <a:gd name="connsiteX3" fmla="*/ 0 w 1275308"/>
                <a:gd name="connsiteY3" fmla="*/ 1260376 h 1260376"/>
              </a:gdLst>
              <a:ahLst/>
              <a:cxnLst>
                <a:cxn ang="0">
                  <a:pos x="connsiteX0" y="connsiteY0"/>
                </a:cxn>
                <a:cxn ang="0">
                  <a:pos x="connsiteX1" y="connsiteY1"/>
                </a:cxn>
                <a:cxn ang="0">
                  <a:pos x="connsiteX2" y="connsiteY2"/>
                </a:cxn>
                <a:cxn ang="0">
                  <a:pos x="connsiteX3" y="connsiteY3"/>
                </a:cxn>
              </a:cxnLst>
              <a:rect l="l" t="t" r="r" b="b"/>
              <a:pathLst>
                <a:path w="1275308" h="1260376">
                  <a:moveTo>
                    <a:pt x="1260376" y="0"/>
                  </a:moveTo>
                  <a:cubicBezTo>
                    <a:pt x="1265977" y="17174"/>
                    <a:pt x="1270829" y="34716"/>
                    <a:pt x="1275308" y="52634"/>
                  </a:cubicBezTo>
                  <a:lnTo>
                    <a:pt x="67566" y="1260376"/>
                  </a:lnTo>
                  <a:lnTo>
                    <a:pt x="0" y="1260376"/>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8" name="Freeform: Shape 397">
              <a:extLst>
                <a:ext uri="{FF2B5EF4-FFF2-40B4-BE49-F238E27FC236}">
                  <a16:creationId xmlns:a16="http://schemas.microsoft.com/office/drawing/2014/main" id="{C8DF6032-C07A-45C6-8A4F-04EF4EDC04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41456" y="5797338"/>
              <a:ext cx="1065858" cy="1060662"/>
            </a:xfrm>
            <a:custGeom>
              <a:avLst/>
              <a:gdLst>
                <a:gd name="connsiteX0" fmla="*/ 1061006 w 1065858"/>
                <a:gd name="connsiteY0" fmla="*/ 0 h 1060662"/>
                <a:gd name="connsiteX1" fmla="*/ 1065858 w 1065858"/>
                <a:gd name="connsiteY1" fmla="*/ 62342 h 1060662"/>
                <a:gd name="connsiteX2" fmla="*/ 67196 w 1065858"/>
                <a:gd name="connsiteY2" fmla="*/ 1060662 h 1060662"/>
                <a:gd name="connsiteX3" fmla="*/ 0 w 1065858"/>
                <a:gd name="connsiteY3" fmla="*/ 1060662 h 1060662"/>
              </a:gdLst>
              <a:ahLst/>
              <a:cxnLst>
                <a:cxn ang="0">
                  <a:pos x="connsiteX0" y="connsiteY0"/>
                </a:cxn>
                <a:cxn ang="0">
                  <a:pos x="connsiteX1" y="connsiteY1"/>
                </a:cxn>
                <a:cxn ang="0">
                  <a:pos x="connsiteX2" y="connsiteY2"/>
                </a:cxn>
                <a:cxn ang="0">
                  <a:pos x="connsiteX3" y="connsiteY3"/>
                </a:cxn>
              </a:cxnLst>
              <a:rect l="l" t="t" r="r" b="b"/>
              <a:pathLst>
                <a:path w="1065858" h="1060662">
                  <a:moveTo>
                    <a:pt x="1061006" y="0"/>
                  </a:moveTo>
                  <a:cubicBezTo>
                    <a:pt x="1063248" y="20905"/>
                    <a:pt x="1064741" y="41809"/>
                    <a:pt x="1065858" y="62342"/>
                  </a:cubicBezTo>
                  <a:lnTo>
                    <a:pt x="67196" y="1060662"/>
                  </a:lnTo>
                  <a:lnTo>
                    <a:pt x="0" y="106066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9" name="Freeform: Shape 398">
              <a:extLst>
                <a:ext uri="{FF2B5EF4-FFF2-40B4-BE49-F238E27FC236}">
                  <a16:creationId xmlns:a16="http://schemas.microsoft.com/office/drawing/2014/main" id="{F5B89F44-A096-479D-AD1F-120561C282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1830" y="6039978"/>
              <a:ext cx="818022" cy="818022"/>
            </a:xfrm>
            <a:custGeom>
              <a:avLst/>
              <a:gdLst>
                <a:gd name="connsiteX0" fmla="*/ 818022 w 818022"/>
                <a:gd name="connsiteY0" fmla="*/ 0 h 818022"/>
                <a:gd name="connsiteX1" fmla="*/ 804584 w 818022"/>
                <a:gd name="connsiteY1" fmla="*/ 80632 h 818022"/>
                <a:gd name="connsiteX2" fmla="*/ 67190 w 818022"/>
                <a:gd name="connsiteY2" fmla="*/ 818022 h 818022"/>
                <a:gd name="connsiteX3" fmla="*/ 0 w 818022"/>
                <a:gd name="connsiteY3" fmla="*/ 818022 h 818022"/>
              </a:gdLst>
              <a:ahLst/>
              <a:cxnLst>
                <a:cxn ang="0">
                  <a:pos x="connsiteX0" y="connsiteY0"/>
                </a:cxn>
                <a:cxn ang="0">
                  <a:pos x="connsiteX1" y="connsiteY1"/>
                </a:cxn>
                <a:cxn ang="0">
                  <a:pos x="connsiteX2" y="connsiteY2"/>
                </a:cxn>
                <a:cxn ang="0">
                  <a:pos x="connsiteX3" y="connsiteY3"/>
                </a:cxn>
              </a:cxnLst>
              <a:rect l="l" t="t" r="r" b="b"/>
              <a:pathLst>
                <a:path w="818022" h="818022">
                  <a:moveTo>
                    <a:pt x="818022" y="0"/>
                  </a:moveTo>
                  <a:cubicBezTo>
                    <a:pt x="814660" y="27250"/>
                    <a:pt x="810180" y="53755"/>
                    <a:pt x="804584" y="80632"/>
                  </a:cubicBezTo>
                  <a:lnTo>
                    <a:pt x="67190" y="818022"/>
                  </a:lnTo>
                  <a:lnTo>
                    <a:pt x="0" y="81802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400" name="Freeform: Shape 399">
              <a:extLst>
                <a:ext uri="{FF2B5EF4-FFF2-40B4-BE49-F238E27FC236}">
                  <a16:creationId xmlns:a16="http://schemas.microsoft.com/office/drawing/2014/main" id="{25547DC8-8B87-4446-9CC9-65AF04A5F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47375" y="6390131"/>
              <a:ext cx="442354" cy="442354"/>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grpSp>
    </p:spTree>
    <p:extLst>
      <p:ext uri="{BB962C8B-B14F-4D97-AF65-F5344CB8AC3E}">
        <p14:creationId xmlns:p14="http://schemas.microsoft.com/office/powerpoint/2010/main" val="158891405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4b454b6-9e0d-47d6-a0fd-eade54d93da9">
      <Terms xmlns="http://schemas.microsoft.com/office/infopath/2007/PartnerControls"/>
    </lcf76f155ced4ddcb4097134ff3c332f>
    <Fotol_x00f8_yve xmlns="24b454b6-9e0d-47d6-a0fd-eade54d93da9" xsi:nil="true"/>
    <TaxCatchAll xmlns="f43e69bd-7608-4935-a81f-029f86b977d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67AA8417D0D75443AFC19C327AD5BDCE" ma:contentTypeVersion="19" ma:contentTypeDescription="Opprett et nytt dokument." ma:contentTypeScope="" ma:versionID="a66ff10aec1f2fdb0d0e89cf7b7e94e0">
  <xsd:schema xmlns:xsd="http://www.w3.org/2001/XMLSchema" xmlns:xs="http://www.w3.org/2001/XMLSchema" xmlns:p="http://schemas.microsoft.com/office/2006/metadata/properties" xmlns:ns2="24b454b6-9e0d-47d6-a0fd-eade54d93da9" xmlns:ns3="f43e69bd-7608-4935-a81f-029f86b977d7" targetNamespace="http://schemas.microsoft.com/office/2006/metadata/properties" ma:root="true" ma:fieldsID="9249b9e9aa34bdfa5767e080c5cac7a6" ns2:_="" ns3:_="">
    <xsd:import namespace="24b454b6-9e0d-47d6-a0fd-eade54d93da9"/>
    <xsd:import namespace="f43e69bd-7608-4935-a81f-029f86b977d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Fotol_x00f8_yv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b454b6-9e0d-47d6-a0fd-eade54d93d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emerkelapper" ma:readOnly="false" ma:fieldId="{5cf76f15-5ced-4ddc-b409-7134ff3c332f}" ma:taxonomyMulti="true" ma:sspId="7c6b0969-f04a-4485-b47a-264c9c638d2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Fotol_x00f8_yve" ma:index="26" nillable="true" ma:displayName="Fotoløyve" ma:description="Gratis foto frå Unsplash, krediter fotograf" ma:format="Dropdown" ma:internalName="Fotol_x00f8_yv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43e69bd-7608-4935-a81f-029f86b977d7" elementFormDefault="qualified">
    <xsd:import namespace="http://schemas.microsoft.com/office/2006/documentManagement/types"/>
    <xsd:import namespace="http://schemas.microsoft.com/office/infopath/2007/PartnerControls"/>
    <xsd:element name="SharedWithUsers" ma:index="19"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ingsdetaljer" ma:internalName="SharedWithDetails" ma:readOnly="true">
      <xsd:simpleType>
        <xsd:restriction base="dms:Note">
          <xsd:maxLength value="255"/>
        </xsd:restriction>
      </xsd:simpleType>
    </xsd:element>
    <xsd:element name="TaxCatchAll" ma:index="23" nillable="true" ma:displayName="Taxonomy Catch All Column" ma:hidden="true" ma:list="{e7ab1839-cc0e-48a8-a059-278cea0b71b9}" ma:internalName="TaxCatchAll" ma:showField="CatchAllData" ma:web="f43e69bd-7608-4935-a81f-029f86b977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46FC95-981E-4521-9CC7-D4FB9A9D1737}">
  <ds:schemaRefs>
    <ds:schemaRef ds:uri="http://schemas.microsoft.com/office/2006/documentManagement/types"/>
    <ds:schemaRef ds:uri="http://purl.org/dc/elements/1.1/"/>
    <ds:schemaRef ds:uri="http://schemas.microsoft.com/office/2006/metadata/properties"/>
    <ds:schemaRef ds:uri="f43e69bd-7608-4935-a81f-029f86b977d7"/>
    <ds:schemaRef ds:uri="http://purl.org/dc/terms/"/>
    <ds:schemaRef ds:uri="24b454b6-9e0d-47d6-a0fd-eade54d93da9"/>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F9EFBC6-FEBF-4126-90F7-7650573088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b454b6-9e0d-47d6-a0fd-eade54d93da9"/>
    <ds:schemaRef ds:uri="f43e69bd-7608-4935-a81f-029f86b977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D5EB8E-0A32-47E0-BAD7-08E43F52332E}">
  <ds:schemaRefs>
    <ds:schemaRef ds:uri="http://schemas.microsoft.com/sharepoint/v3/contenttype/forms"/>
  </ds:schemaRefs>
</ds:datastoreItem>
</file>

<file path=docMetadata/LabelInfo.xml><?xml version="1.0" encoding="utf-8"?>
<clbl:labelList xmlns:clbl="http://schemas.microsoft.com/office/2020/mipLabelMetadata">
  <clbl:label id="{a2b04c98-3e8b-47a3-97e1-376b9a0197ee}" enabled="0" method="" siteId="{a2b04c98-3e8b-47a3-97e1-376b9a0197ee}" removed="1"/>
</clbl:labelList>
</file>

<file path=docProps/app.xml><?xml version="1.0" encoding="utf-8"?>
<Properties xmlns="http://schemas.openxmlformats.org/officeDocument/2006/extended-properties" xmlns:vt="http://schemas.openxmlformats.org/officeDocument/2006/docPropsVTypes">
  <TotalTime>220</TotalTime>
  <Words>590</Words>
  <Application>Microsoft Office PowerPoint</Application>
  <PresentationFormat>Breiskjerm</PresentationFormat>
  <Paragraphs>37</Paragraphs>
  <Slides>9</Slides>
  <Notes>0</Notes>
  <HiddenSlides>0</HiddenSlides>
  <MMClips>1</MMClips>
  <ScaleCrop>false</ScaleCrop>
  <HeadingPairs>
    <vt:vector size="6" baseType="variant">
      <vt:variant>
        <vt:lpstr>Brukte skrifter</vt:lpstr>
      </vt:variant>
      <vt:variant>
        <vt:i4>4</vt:i4>
      </vt:variant>
      <vt:variant>
        <vt:lpstr>Tema</vt:lpstr>
      </vt:variant>
      <vt:variant>
        <vt:i4>1</vt:i4>
      </vt:variant>
      <vt:variant>
        <vt:lpstr>Lysbilettitlar</vt:lpstr>
      </vt:variant>
      <vt:variant>
        <vt:i4>9</vt:i4>
      </vt:variant>
    </vt:vector>
  </HeadingPairs>
  <TitlesOfParts>
    <vt:vector size="14" baseType="lpstr">
      <vt:lpstr>Aptos</vt:lpstr>
      <vt:lpstr>Aptos Display</vt:lpstr>
      <vt:lpstr>Arial</vt:lpstr>
      <vt:lpstr>Courier New</vt:lpstr>
      <vt:lpstr>Office-tema</vt:lpstr>
      <vt:lpstr>TID FOR TI</vt:lpstr>
      <vt:lpstr>PowerPoint-presentasjon</vt:lpstr>
      <vt:lpstr>FØR VI LES</vt:lpstr>
      <vt:lpstr>MEDAN VI LES</vt:lpstr>
      <vt:lpstr>ETTER VI HAR LESE </vt:lpstr>
      <vt:lpstr>PowerPoint-presentasjon</vt:lpstr>
      <vt:lpstr>PowerPoint-presentasjon</vt:lpstr>
      <vt:lpstr>Skriv til Vida</vt:lpstr>
      <vt:lpstr>Lag manga!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Håvard Festø</dc:creator>
  <cp:lastModifiedBy>Arild Torvund Olsen</cp:lastModifiedBy>
  <cp:revision>3</cp:revision>
  <dcterms:created xsi:type="dcterms:W3CDTF">2024-12-12T09:58:12Z</dcterms:created>
  <dcterms:modified xsi:type="dcterms:W3CDTF">2024-12-13T09:13:09Z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0x01010067AA8417D0D75443AFC19C327AD5BDCE</vt:lpwstr>
  </property>
  <property fmtid="{D5CDD505-2E9C-101B-9397-08002B2CF9AE}" pid="3" name="MediaServiceImageTags">
    <vt:lpwstr/>
  </property>
</Properties>
</file>